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45"/>
  </p:notesMasterIdLst>
  <p:sldIdLst>
    <p:sldId id="323" r:id="rId2"/>
    <p:sldId id="257" r:id="rId3"/>
    <p:sldId id="324" r:id="rId4"/>
    <p:sldId id="325" r:id="rId5"/>
    <p:sldId id="326" r:id="rId6"/>
    <p:sldId id="309" r:id="rId7"/>
    <p:sldId id="259" r:id="rId8"/>
    <p:sldId id="320" r:id="rId9"/>
    <p:sldId id="300" r:id="rId10"/>
    <p:sldId id="302" r:id="rId11"/>
    <p:sldId id="298" r:id="rId12"/>
    <p:sldId id="321" r:id="rId13"/>
    <p:sldId id="305" r:id="rId14"/>
    <p:sldId id="260" r:id="rId15"/>
    <p:sldId id="261" r:id="rId16"/>
    <p:sldId id="262" r:id="rId17"/>
    <p:sldId id="327" r:id="rId18"/>
    <p:sldId id="279" r:id="rId19"/>
    <p:sldId id="263" r:id="rId20"/>
    <p:sldId id="264" r:id="rId21"/>
    <p:sldId id="266" r:id="rId22"/>
    <p:sldId id="267" r:id="rId23"/>
    <p:sldId id="268" r:id="rId24"/>
    <p:sldId id="269" r:id="rId25"/>
    <p:sldId id="318" r:id="rId26"/>
    <p:sldId id="319" r:id="rId27"/>
    <p:sldId id="274" r:id="rId28"/>
    <p:sldId id="276" r:id="rId29"/>
    <p:sldId id="277" r:id="rId30"/>
    <p:sldId id="322" r:id="rId31"/>
    <p:sldId id="280" r:id="rId32"/>
    <p:sldId id="278" r:id="rId33"/>
    <p:sldId id="281" r:id="rId34"/>
    <p:sldId id="283" r:id="rId35"/>
    <p:sldId id="314" r:id="rId36"/>
    <p:sldId id="328" r:id="rId37"/>
    <p:sldId id="313" r:id="rId38"/>
    <p:sldId id="291" r:id="rId39"/>
    <p:sldId id="292" r:id="rId40"/>
    <p:sldId id="316" r:id="rId41"/>
    <p:sldId id="315" r:id="rId42"/>
    <p:sldId id="317" r:id="rId43"/>
    <p:sldId id="296" r:id="rId4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F5BFE-E8D8-4192-B257-E79DEE700A3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6FA1A1E-77B7-4E8E-A54A-82A1496587E4}">
      <dgm:prSet custT="1"/>
      <dgm:spPr/>
      <dgm:t>
        <a:bodyPr/>
        <a:lstStyle/>
        <a:p>
          <a:pPr rtl="0"/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</a:t>
          </a:r>
          <a:r>
            <a:rPr lang="ru-RU" sz="2800" b="1" i="0" kern="1200" dirty="0" smtClean="0">
              <a:solidFill>
                <a:schemeClr val="tx1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800" i="0" kern="1200" dirty="0" smtClean="0"/>
            <a:t>- гомогенная система, состоящая из двух или более компонентов и продуктов их взаимодействия.</a:t>
          </a:r>
          <a:endParaRPr lang="ru-RU" sz="2800" i="0" kern="1200" dirty="0"/>
        </a:p>
      </dgm:t>
    </dgm:pt>
    <dgm:pt modelId="{981A012A-2959-42CC-A8DD-EB2841E2814B}" type="parTrans" cxnId="{858C9D43-A238-4CA2-BB5B-8979C936386F}">
      <dgm:prSet/>
      <dgm:spPr/>
      <dgm:t>
        <a:bodyPr/>
        <a:lstStyle/>
        <a:p>
          <a:endParaRPr lang="ru-RU" sz="2800"/>
        </a:p>
      </dgm:t>
    </dgm:pt>
    <dgm:pt modelId="{71FC2DB6-0943-414A-A86E-1088276DAB09}" type="sibTrans" cxnId="{858C9D43-A238-4CA2-BB5B-8979C936386F}">
      <dgm:prSet/>
      <dgm:spPr/>
      <dgm:t>
        <a:bodyPr/>
        <a:lstStyle/>
        <a:p>
          <a:endParaRPr lang="ru-RU" sz="2800"/>
        </a:p>
      </dgm:t>
    </dgm:pt>
    <dgm:pt modelId="{326AD349-82A1-416F-A027-5F9224376AA3}">
      <dgm:prSet custT="1"/>
      <dgm:spPr/>
      <dgm:t>
        <a:bodyPr/>
        <a:lstStyle/>
        <a:p>
          <a:pPr rtl="0"/>
          <a:r>
            <a:rPr lang="ru-RU" sz="2800" i="0" kern="1200" dirty="0" smtClean="0"/>
            <a:t>Раствор состоит из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растворенного вещества </a:t>
          </a:r>
          <a:r>
            <a:rPr lang="ru-RU" sz="2800" i="0" kern="1200" dirty="0" smtClean="0"/>
            <a:t>и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растворителя</a:t>
          </a:r>
          <a:endParaRPr lang="ru-RU" sz="2800" i="0" kern="1200" dirty="0">
            <a:solidFill>
              <a:srgbClr val="002060"/>
            </a:solidFill>
          </a:endParaRPr>
        </a:p>
      </dgm:t>
    </dgm:pt>
    <dgm:pt modelId="{16AD64F8-B93A-4FD6-90CE-472A9864ED06}" type="parTrans" cxnId="{BD9B08B7-A6B6-4F10-93E3-249DE4353708}">
      <dgm:prSet/>
      <dgm:spPr/>
      <dgm:t>
        <a:bodyPr/>
        <a:lstStyle/>
        <a:p>
          <a:endParaRPr lang="ru-RU" sz="2800"/>
        </a:p>
      </dgm:t>
    </dgm:pt>
    <dgm:pt modelId="{2C5CCC85-AB13-41DA-92DD-B0E30C98DEE5}" type="sibTrans" cxnId="{BD9B08B7-A6B6-4F10-93E3-249DE4353708}">
      <dgm:prSet/>
      <dgm:spPr/>
      <dgm:t>
        <a:bodyPr/>
        <a:lstStyle/>
        <a:p>
          <a:endParaRPr lang="ru-RU" sz="2800"/>
        </a:p>
      </dgm:t>
    </dgm:pt>
    <dgm:pt modelId="{02A3A2A6-D14F-4B20-AA4E-DAE77DDB08AD}">
      <dgm:prSet custT="1"/>
      <dgm:spPr/>
      <dgm:t>
        <a:bodyPr/>
        <a:lstStyle/>
        <a:p>
          <a:pPr rtl="0"/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Растворитель</a:t>
          </a:r>
          <a:r>
            <a:rPr lang="ru-RU" sz="2800" b="1" i="0" kern="1200" dirty="0" smtClean="0">
              <a:solidFill>
                <a:schemeClr val="tx1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800" b="0" i="0" kern="1200" dirty="0" smtClean="0">
              <a:solidFill>
                <a:schemeClr val="tx1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-</a:t>
          </a:r>
          <a:r>
            <a:rPr lang="ru-RU" sz="2800" i="0" kern="1200" dirty="0" smtClean="0"/>
            <a:t> компонент раствора, существующий в одном агрегатном состоянии с раствором или преобладающий в растворе.</a:t>
          </a:r>
          <a:endParaRPr lang="ru-RU" sz="2800" i="0" kern="1200" dirty="0"/>
        </a:p>
      </dgm:t>
    </dgm:pt>
    <dgm:pt modelId="{98E7AC24-C753-4E9B-8869-1DA7EFE836EF}" type="parTrans" cxnId="{7B33E2C8-DC72-4D6F-BDFC-1BF3190E2194}">
      <dgm:prSet/>
      <dgm:spPr/>
      <dgm:t>
        <a:bodyPr/>
        <a:lstStyle/>
        <a:p>
          <a:endParaRPr lang="ru-RU" sz="2800"/>
        </a:p>
      </dgm:t>
    </dgm:pt>
    <dgm:pt modelId="{99465576-F3C8-4B9C-929C-95949B448713}" type="sibTrans" cxnId="{7B33E2C8-DC72-4D6F-BDFC-1BF3190E2194}">
      <dgm:prSet/>
      <dgm:spPr/>
      <dgm:t>
        <a:bodyPr/>
        <a:lstStyle/>
        <a:p>
          <a:endParaRPr lang="ru-RU" sz="2800"/>
        </a:p>
      </dgm:t>
    </dgm:pt>
    <dgm:pt modelId="{CE41908F-A0F7-4837-B359-2356BC4CF042}" type="pres">
      <dgm:prSet presAssocID="{9B9F5BFE-E8D8-4192-B257-E79DEE700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D6EF7-0170-4307-91D8-F51D24503A72}" type="pres">
      <dgm:prSet presAssocID="{16FA1A1E-77B7-4E8E-A54A-82A1496587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5938D-A400-4875-B9F6-29215E187679}" type="pres">
      <dgm:prSet presAssocID="{71FC2DB6-0943-414A-A86E-1088276DAB09}" presName="spacer" presStyleCnt="0"/>
      <dgm:spPr/>
    </dgm:pt>
    <dgm:pt modelId="{CB2F1D4F-1818-4097-8841-99A3FAA1F984}" type="pres">
      <dgm:prSet presAssocID="{326AD349-82A1-416F-A027-5F9224376A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FA7D7-1718-4633-8FC3-1DA5A08E8FC0}" type="pres">
      <dgm:prSet presAssocID="{2C5CCC85-AB13-41DA-92DD-B0E30C98DEE5}" presName="spacer" presStyleCnt="0"/>
      <dgm:spPr/>
    </dgm:pt>
    <dgm:pt modelId="{D9A3D752-715B-4F24-9C5F-B967674714F7}" type="pres">
      <dgm:prSet presAssocID="{02A3A2A6-D14F-4B20-AA4E-DAE77DDB08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965DC-9DA7-4D42-B09E-EF796B48C733}" type="presOf" srcId="{9B9F5BFE-E8D8-4192-B257-E79DEE700A37}" destId="{CE41908F-A0F7-4837-B359-2356BC4CF042}" srcOrd="0" destOrd="0" presId="urn:microsoft.com/office/officeart/2005/8/layout/vList2"/>
    <dgm:cxn modelId="{AB03823E-7736-4FE9-A6B0-78D872899CEF}" type="presOf" srcId="{326AD349-82A1-416F-A027-5F9224376AA3}" destId="{CB2F1D4F-1818-4097-8841-99A3FAA1F984}" srcOrd="0" destOrd="0" presId="urn:microsoft.com/office/officeart/2005/8/layout/vList2"/>
    <dgm:cxn modelId="{7A3AB870-8FDE-418F-8717-8FE62F2B0DCD}" type="presOf" srcId="{02A3A2A6-D14F-4B20-AA4E-DAE77DDB08AD}" destId="{D9A3D752-715B-4F24-9C5F-B967674714F7}" srcOrd="0" destOrd="0" presId="urn:microsoft.com/office/officeart/2005/8/layout/vList2"/>
    <dgm:cxn modelId="{F7628A0B-E3B4-46D0-843B-86C3D6C6513D}" type="presOf" srcId="{16FA1A1E-77B7-4E8E-A54A-82A1496587E4}" destId="{A04D6EF7-0170-4307-91D8-F51D24503A72}" srcOrd="0" destOrd="0" presId="urn:microsoft.com/office/officeart/2005/8/layout/vList2"/>
    <dgm:cxn modelId="{858C9D43-A238-4CA2-BB5B-8979C936386F}" srcId="{9B9F5BFE-E8D8-4192-B257-E79DEE700A37}" destId="{16FA1A1E-77B7-4E8E-A54A-82A1496587E4}" srcOrd="0" destOrd="0" parTransId="{981A012A-2959-42CC-A8DD-EB2841E2814B}" sibTransId="{71FC2DB6-0943-414A-A86E-1088276DAB09}"/>
    <dgm:cxn modelId="{7B33E2C8-DC72-4D6F-BDFC-1BF3190E2194}" srcId="{9B9F5BFE-E8D8-4192-B257-E79DEE700A37}" destId="{02A3A2A6-D14F-4B20-AA4E-DAE77DDB08AD}" srcOrd="2" destOrd="0" parTransId="{98E7AC24-C753-4E9B-8869-1DA7EFE836EF}" sibTransId="{99465576-F3C8-4B9C-929C-95949B448713}"/>
    <dgm:cxn modelId="{BD9B08B7-A6B6-4F10-93E3-249DE4353708}" srcId="{9B9F5BFE-E8D8-4192-B257-E79DEE700A37}" destId="{326AD349-82A1-416F-A027-5F9224376AA3}" srcOrd="1" destOrd="0" parTransId="{16AD64F8-B93A-4FD6-90CE-472A9864ED06}" sibTransId="{2C5CCC85-AB13-41DA-92DD-B0E30C98DEE5}"/>
    <dgm:cxn modelId="{EE00699A-92B7-446F-9EAA-3346F64F7404}" type="presParOf" srcId="{CE41908F-A0F7-4837-B359-2356BC4CF042}" destId="{A04D6EF7-0170-4307-91D8-F51D24503A72}" srcOrd="0" destOrd="0" presId="urn:microsoft.com/office/officeart/2005/8/layout/vList2"/>
    <dgm:cxn modelId="{80E93FE2-9613-47F4-845D-A829208BC08E}" type="presParOf" srcId="{CE41908F-A0F7-4837-B359-2356BC4CF042}" destId="{5315938D-A400-4875-B9F6-29215E187679}" srcOrd="1" destOrd="0" presId="urn:microsoft.com/office/officeart/2005/8/layout/vList2"/>
    <dgm:cxn modelId="{F16DF4C2-95D3-4504-AA95-C97D8004AAA0}" type="presParOf" srcId="{CE41908F-A0F7-4837-B359-2356BC4CF042}" destId="{CB2F1D4F-1818-4097-8841-99A3FAA1F984}" srcOrd="2" destOrd="0" presId="urn:microsoft.com/office/officeart/2005/8/layout/vList2"/>
    <dgm:cxn modelId="{D2C9B6A0-C235-4F42-8245-DA306C054696}" type="presParOf" srcId="{CE41908F-A0F7-4837-B359-2356BC4CF042}" destId="{95FFA7D7-1718-4633-8FC3-1DA5A08E8FC0}" srcOrd="3" destOrd="0" presId="urn:microsoft.com/office/officeart/2005/8/layout/vList2"/>
    <dgm:cxn modelId="{CDEAA0F7-9B19-489D-927E-2BEDF1A2C949}" type="presParOf" srcId="{CE41908F-A0F7-4837-B359-2356BC4CF042}" destId="{D9A3D752-715B-4F24-9C5F-B967674714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61901-D4F4-410B-87FB-25F0A0A2A21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5BAF667-173B-4E15-84F5-5D064C33204C}">
      <dgm:prSet custT="1"/>
      <dgm:spPr/>
      <dgm:t>
        <a:bodyPr/>
        <a:lstStyle/>
        <a:p>
          <a:pPr rtl="0"/>
          <a:r>
            <a:rPr lang="ru-RU" sz="3100" i="0" kern="1200" dirty="0" smtClean="0"/>
            <a:t>Растворы делят на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истинные</a:t>
          </a:r>
          <a:r>
            <a:rPr lang="ru-RU" sz="3100" i="0" kern="1200" dirty="0" smtClean="0"/>
            <a:t> и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коллоидные</a:t>
          </a:r>
          <a:endParaRPr lang="ru-RU" sz="3100" i="0" kern="1200" dirty="0"/>
        </a:p>
      </dgm:t>
    </dgm:pt>
    <dgm:pt modelId="{819A6784-89F4-4E41-B68F-CA4589510891}" type="parTrans" cxnId="{71A3444C-5326-4CD5-8DDF-D59887E5572A}">
      <dgm:prSet/>
      <dgm:spPr/>
      <dgm:t>
        <a:bodyPr/>
        <a:lstStyle/>
        <a:p>
          <a:endParaRPr lang="ru-RU" i="0"/>
        </a:p>
      </dgm:t>
    </dgm:pt>
    <dgm:pt modelId="{642355B0-30DD-4FA7-8108-D6298327F79E}" type="sibTrans" cxnId="{71A3444C-5326-4CD5-8DDF-D59887E5572A}">
      <dgm:prSet/>
      <dgm:spPr/>
      <dgm:t>
        <a:bodyPr/>
        <a:lstStyle/>
        <a:p>
          <a:endParaRPr lang="ru-RU" i="0"/>
        </a:p>
      </dgm:t>
    </dgm:pt>
    <dgm:pt modelId="{3530E845-8867-492D-8FFF-E15C55F6F038}">
      <dgm:prSet/>
      <dgm:spPr/>
      <dgm:t>
        <a:bodyPr/>
        <a:lstStyle/>
        <a:p>
          <a:pPr rtl="0"/>
          <a:r>
            <a:rPr lang="ru-RU" i="0" smtClean="0"/>
            <a:t>Состав растворов может изменяться в широких пределах.</a:t>
          </a:r>
          <a:endParaRPr lang="ru-RU" i="0"/>
        </a:p>
      </dgm:t>
    </dgm:pt>
    <dgm:pt modelId="{B56A690B-0E9E-4DD4-BF6F-7875E6C840F6}" type="parTrans" cxnId="{9C00D528-B5CC-4401-8EF3-BB8AFC352CF9}">
      <dgm:prSet/>
      <dgm:spPr/>
      <dgm:t>
        <a:bodyPr/>
        <a:lstStyle/>
        <a:p>
          <a:endParaRPr lang="ru-RU" i="0"/>
        </a:p>
      </dgm:t>
    </dgm:pt>
    <dgm:pt modelId="{DA0D7DDD-F4BC-4E44-8DDA-6CD37B17AA6F}" type="sibTrans" cxnId="{9C00D528-B5CC-4401-8EF3-BB8AFC352CF9}">
      <dgm:prSet/>
      <dgm:spPr/>
      <dgm:t>
        <a:bodyPr/>
        <a:lstStyle/>
        <a:p>
          <a:endParaRPr lang="ru-RU" i="0"/>
        </a:p>
      </dgm:t>
    </dgm:pt>
    <dgm:pt modelId="{9E286E94-77D2-470B-9D9A-5F7B0AF49CF9}">
      <dgm:prSet/>
      <dgm:spPr/>
      <dgm:t>
        <a:bodyPr/>
        <a:lstStyle/>
        <a:p>
          <a:pPr rtl="0"/>
          <a:r>
            <a:rPr lang="ru-RU" i="0" smtClean="0"/>
            <a:t>Растворы занимают промежуточное положение между механическими смесями и химическими соединениями </a:t>
          </a:r>
          <a:endParaRPr lang="ru-RU" i="0"/>
        </a:p>
      </dgm:t>
    </dgm:pt>
    <dgm:pt modelId="{0896A8B6-704D-4039-A158-48D2FDB5D0C4}" type="parTrans" cxnId="{42CC90AD-257E-48E4-ABCF-03DF3061AD43}">
      <dgm:prSet/>
      <dgm:spPr/>
      <dgm:t>
        <a:bodyPr/>
        <a:lstStyle/>
        <a:p>
          <a:endParaRPr lang="ru-RU" i="0"/>
        </a:p>
      </dgm:t>
    </dgm:pt>
    <dgm:pt modelId="{42C7AF78-DF60-418B-ABC5-9AC7A1235C6F}" type="sibTrans" cxnId="{42CC90AD-257E-48E4-ABCF-03DF3061AD43}">
      <dgm:prSet/>
      <dgm:spPr/>
      <dgm:t>
        <a:bodyPr/>
        <a:lstStyle/>
        <a:p>
          <a:endParaRPr lang="ru-RU" i="0"/>
        </a:p>
      </dgm:t>
    </dgm:pt>
    <dgm:pt modelId="{8919174E-140D-4308-A12B-8DA623849C64}">
      <dgm:prSet custT="1"/>
      <dgm:spPr/>
      <dgm:t>
        <a:bodyPr/>
        <a:lstStyle/>
        <a:p>
          <a:pPr rtl="0"/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Растворимость - способность вещества растворяться в определенном количестве того или иного растворителя </a:t>
          </a:r>
          <a:endParaRPr lang="ru-RU" sz="2800" b="1" i="0" kern="1200" dirty="0">
            <a:solidFill>
              <a:srgbClr val="002060"/>
            </a:solidFill>
            <a:latin typeface="Tahoma" panose="020B0604030504040204" pitchFamily="34" charset="0"/>
            <a:ea typeface="+mn-ea"/>
            <a:cs typeface="Arial" panose="020B0604020202020204" pitchFamily="34" charset="0"/>
          </a:endParaRPr>
        </a:p>
      </dgm:t>
    </dgm:pt>
    <dgm:pt modelId="{93D240B1-3B9D-4221-9525-6A819EA65695}" type="parTrans" cxnId="{47EB6E3C-A941-40C1-887F-1A3F54A5CD67}">
      <dgm:prSet/>
      <dgm:spPr/>
      <dgm:t>
        <a:bodyPr/>
        <a:lstStyle/>
        <a:p>
          <a:endParaRPr lang="ru-RU" i="0"/>
        </a:p>
      </dgm:t>
    </dgm:pt>
    <dgm:pt modelId="{1B1B99B9-5758-4B21-8714-C3484E75855E}" type="sibTrans" cxnId="{47EB6E3C-A941-40C1-887F-1A3F54A5CD67}">
      <dgm:prSet/>
      <dgm:spPr/>
      <dgm:t>
        <a:bodyPr/>
        <a:lstStyle/>
        <a:p>
          <a:endParaRPr lang="ru-RU" i="0"/>
        </a:p>
      </dgm:t>
    </dgm:pt>
    <dgm:pt modelId="{821D305B-E8B6-4D20-94BD-6DD1D7EE64C4}" type="pres">
      <dgm:prSet presAssocID="{A2D61901-D4F4-410B-87FB-25F0A0A2A2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176A4-BFBE-4D5C-AF0E-2952D92C4586}" type="pres">
      <dgm:prSet presAssocID="{65BAF667-173B-4E15-84F5-5D064C33204C}" presName="parentText" presStyleLbl="node1" presStyleIdx="0" presStyleCnt="4" custLinFactNeighborX="768" custLinFactNeighborY="-32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D5879-932C-4EE1-B06F-A8BD1A5018BE}" type="pres">
      <dgm:prSet presAssocID="{642355B0-30DD-4FA7-8108-D6298327F79E}" presName="spacer" presStyleCnt="0"/>
      <dgm:spPr/>
    </dgm:pt>
    <dgm:pt modelId="{656DF6FB-B604-48AB-848A-8E3FCE32461B}" type="pres">
      <dgm:prSet presAssocID="{3530E845-8867-492D-8FFF-E15C55F6F0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C4BD9-E86C-424B-A1A7-14133CD633BD}" type="pres">
      <dgm:prSet presAssocID="{DA0D7DDD-F4BC-4E44-8DDA-6CD37B17AA6F}" presName="spacer" presStyleCnt="0"/>
      <dgm:spPr/>
    </dgm:pt>
    <dgm:pt modelId="{045943A1-E089-4E96-BF65-2E0FA408F791}" type="pres">
      <dgm:prSet presAssocID="{9E286E94-77D2-470B-9D9A-5F7B0AF49C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1ED89-9A7C-4D47-B4EA-13176F69F66C}" type="pres">
      <dgm:prSet presAssocID="{42C7AF78-DF60-418B-ABC5-9AC7A1235C6F}" presName="spacer" presStyleCnt="0"/>
      <dgm:spPr/>
    </dgm:pt>
    <dgm:pt modelId="{F6EF1F7E-1E0C-40A4-86A0-9A911E3312E6}" type="pres">
      <dgm:prSet presAssocID="{8919174E-140D-4308-A12B-8DA623849C64}" presName="parentText" presStyleLbl="node1" presStyleIdx="3" presStyleCnt="4" custLinFactNeighborX="-920" custLinFactNeighborY="1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0D528-B5CC-4401-8EF3-BB8AFC352CF9}" srcId="{A2D61901-D4F4-410B-87FB-25F0A0A2A210}" destId="{3530E845-8867-492D-8FFF-E15C55F6F038}" srcOrd="1" destOrd="0" parTransId="{B56A690B-0E9E-4DD4-BF6F-7875E6C840F6}" sibTransId="{DA0D7DDD-F4BC-4E44-8DDA-6CD37B17AA6F}"/>
    <dgm:cxn modelId="{42CC90AD-257E-48E4-ABCF-03DF3061AD43}" srcId="{A2D61901-D4F4-410B-87FB-25F0A0A2A210}" destId="{9E286E94-77D2-470B-9D9A-5F7B0AF49CF9}" srcOrd="2" destOrd="0" parTransId="{0896A8B6-704D-4039-A158-48D2FDB5D0C4}" sibTransId="{42C7AF78-DF60-418B-ABC5-9AC7A1235C6F}"/>
    <dgm:cxn modelId="{E38F4924-85A8-4E68-AF0D-72CD6F69E702}" type="presOf" srcId="{65BAF667-173B-4E15-84F5-5D064C33204C}" destId="{7DF176A4-BFBE-4D5C-AF0E-2952D92C4586}" srcOrd="0" destOrd="0" presId="urn:microsoft.com/office/officeart/2005/8/layout/vList2"/>
    <dgm:cxn modelId="{4182243A-8B7F-4833-8899-32F44CD4FC4F}" type="presOf" srcId="{3530E845-8867-492D-8FFF-E15C55F6F038}" destId="{656DF6FB-B604-48AB-848A-8E3FCE32461B}" srcOrd="0" destOrd="0" presId="urn:microsoft.com/office/officeart/2005/8/layout/vList2"/>
    <dgm:cxn modelId="{71A3444C-5326-4CD5-8DDF-D59887E5572A}" srcId="{A2D61901-D4F4-410B-87FB-25F0A0A2A210}" destId="{65BAF667-173B-4E15-84F5-5D064C33204C}" srcOrd="0" destOrd="0" parTransId="{819A6784-89F4-4E41-B68F-CA4589510891}" sibTransId="{642355B0-30DD-4FA7-8108-D6298327F79E}"/>
    <dgm:cxn modelId="{37ADC65C-16BD-4797-80E6-8CA9E0756845}" type="presOf" srcId="{8919174E-140D-4308-A12B-8DA623849C64}" destId="{F6EF1F7E-1E0C-40A4-86A0-9A911E3312E6}" srcOrd="0" destOrd="0" presId="urn:microsoft.com/office/officeart/2005/8/layout/vList2"/>
    <dgm:cxn modelId="{D9610466-E186-46C8-85C3-959C13B6385D}" type="presOf" srcId="{9E286E94-77D2-470B-9D9A-5F7B0AF49CF9}" destId="{045943A1-E089-4E96-BF65-2E0FA408F791}" srcOrd="0" destOrd="0" presId="urn:microsoft.com/office/officeart/2005/8/layout/vList2"/>
    <dgm:cxn modelId="{47EB6E3C-A941-40C1-887F-1A3F54A5CD67}" srcId="{A2D61901-D4F4-410B-87FB-25F0A0A2A210}" destId="{8919174E-140D-4308-A12B-8DA623849C64}" srcOrd="3" destOrd="0" parTransId="{93D240B1-3B9D-4221-9525-6A819EA65695}" sibTransId="{1B1B99B9-5758-4B21-8714-C3484E75855E}"/>
    <dgm:cxn modelId="{D60BEBC9-5E4D-429E-8E89-2DC1987F8812}" type="presOf" srcId="{A2D61901-D4F4-410B-87FB-25F0A0A2A210}" destId="{821D305B-E8B6-4D20-94BD-6DD1D7EE64C4}" srcOrd="0" destOrd="0" presId="urn:microsoft.com/office/officeart/2005/8/layout/vList2"/>
    <dgm:cxn modelId="{80CA106A-549C-40D1-9362-47F17384679A}" type="presParOf" srcId="{821D305B-E8B6-4D20-94BD-6DD1D7EE64C4}" destId="{7DF176A4-BFBE-4D5C-AF0E-2952D92C4586}" srcOrd="0" destOrd="0" presId="urn:microsoft.com/office/officeart/2005/8/layout/vList2"/>
    <dgm:cxn modelId="{2EE92CCB-3808-47FA-B9CE-DE39A16F9BAE}" type="presParOf" srcId="{821D305B-E8B6-4D20-94BD-6DD1D7EE64C4}" destId="{CD6D5879-932C-4EE1-B06F-A8BD1A5018BE}" srcOrd="1" destOrd="0" presId="urn:microsoft.com/office/officeart/2005/8/layout/vList2"/>
    <dgm:cxn modelId="{861731CD-5C63-4F0F-A321-619488A0E308}" type="presParOf" srcId="{821D305B-E8B6-4D20-94BD-6DD1D7EE64C4}" destId="{656DF6FB-B604-48AB-848A-8E3FCE32461B}" srcOrd="2" destOrd="0" presId="urn:microsoft.com/office/officeart/2005/8/layout/vList2"/>
    <dgm:cxn modelId="{F459992E-263D-44B7-99BD-DAF783BE7362}" type="presParOf" srcId="{821D305B-E8B6-4D20-94BD-6DD1D7EE64C4}" destId="{E30C4BD9-E86C-424B-A1A7-14133CD633BD}" srcOrd="3" destOrd="0" presId="urn:microsoft.com/office/officeart/2005/8/layout/vList2"/>
    <dgm:cxn modelId="{A530EBA1-1240-43DF-ACC9-FB2E136219CE}" type="presParOf" srcId="{821D305B-E8B6-4D20-94BD-6DD1D7EE64C4}" destId="{045943A1-E089-4E96-BF65-2E0FA408F791}" srcOrd="4" destOrd="0" presId="urn:microsoft.com/office/officeart/2005/8/layout/vList2"/>
    <dgm:cxn modelId="{11C6268B-112A-49BE-B9B3-44E808AF711E}" type="presParOf" srcId="{821D305B-E8B6-4D20-94BD-6DD1D7EE64C4}" destId="{3E81ED89-9A7C-4D47-B4EA-13176F69F66C}" srcOrd="5" destOrd="0" presId="urn:microsoft.com/office/officeart/2005/8/layout/vList2"/>
    <dgm:cxn modelId="{AF0D353E-7FCE-435E-8EB0-E6186398895A}" type="presParOf" srcId="{821D305B-E8B6-4D20-94BD-6DD1D7EE64C4}" destId="{F6EF1F7E-1E0C-40A4-86A0-9A911E3312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9B5102-EB4F-4AAE-B1CF-5FAB3E38E9B1}" type="doc">
      <dgm:prSet loTypeId="urn:microsoft.com/office/officeart/2005/8/layout/orgChart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0528765-BEFD-47AE-8046-451EFE9C038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Дисперсные</a:t>
          </a:r>
          <a:r>
            <a:rPr lang="ru-RU" sz="2800" kern="1200" dirty="0" smtClean="0"/>
            <a:t>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системы</a:t>
          </a:r>
          <a:endParaRPr lang="ru-RU" sz="2800" b="1" i="0" kern="1200" dirty="0">
            <a:solidFill>
              <a:srgbClr val="002060"/>
            </a:solidFill>
            <a:latin typeface="Tahoma" panose="020B0604030504040204" pitchFamily="34" charset="0"/>
            <a:ea typeface="+mn-ea"/>
            <a:cs typeface="Arial" panose="020B0604020202020204" pitchFamily="34" charset="0"/>
          </a:endParaRPr>
        </a:p>
      </dgm:t>
    </dgm:pt>
    <dgm:pt modelId="{23B87185-8FBA-42C8-A86B-9F5481CFE3C0}" type="parTrans" cxnId="{9018B1C9-7B6A-4504-BCEE-D5B490E27A9B}">
      <dgm:prSet/>
      <dgm:spPr/>
      <dgm:t>
        <a:bodyPr/>
        <a:lstStyle/>
        <a:p>
          <a:endParaRPr lang="ru-RU" sz="2800"/>
        </a:p>
      </dgm:t>
    </dgm:pt>
    <dgm:pt modelId="{44EDA7F1-FC37-492F-8474-A12365957F22}" type="sibTrans" cxnId="{9018B1C9-7B6A-4504-BCEE-D5B490E27A9B}">
      <dgm:prSet/>
      <dgm:spPr/>
      <dgm:t>
        <a:bodyPr/>
        <a:lstStyle/>
        <a:p>
          <a:endParaRPr lang="ru-RU" sz="2800"/>
        </a:p>
      </dgm:t>
    </dgm:pt>
    <dgm:pt modelId="{530596CA-BC35-48B1-B80D-E68E7FFB88CA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Грубодисперсные системы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F67FA9-E940-4CBC-946A-C105729334C0}" type="parTrans" cxnId="{F6FF8AE7-6F24-4C76-A2CA-F0AD108AE266}">
      <dgm:prSet/>
      <dgm:spPr/>
      <dgm:t>
        <a:bodyPr/>
        <a:lstStyle/>
        <a:p>
          <a:endParaRPr lang="ru-RU" sz="2800"/>
        </a:p>
      </dgm:t>
    </dgm:pt>
    <dgm:pt modelId="{562F9EBE-1614-4672-B978-10D6DF4CEC19}" type="sibTrans" cxnId="{F6FF8AE7-6F24-4C76-A2CA-F0AD108AE266}">
      <dgm:prSet/>
      <dgm:spPr/>
      <dgm:t>
        <a:bodyPr/>
        <a:lstStyle/>
        <a:p>
          <a:endParaRPr lang="ru-RU" sz="2800"/>
        </a:p>
      </dgm:t>
    </dgm:pt>
    <dgm:pt modelId="{62E74910-FA14-4E71-893B-8317C5C82937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Коллоидные системы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5FCEFA-CD0A-49C8-A190-C5E200A2D7B7}" type="parTrans" cxnId="{2BA9E5EC-8175-4515-8E78-E80E3E2B2AED}">
      <dgm:prSet/>
      <dgm:spPr/>
      <dgm:t>
        <a:bodyPr/>
        <a:lstStyle/>
        <a:p>
          <a:endParaRPr lang="ru-RU" sz="2800"/>
        </a:p>
      </dgm:t>
    </dgm:pt>
    <dgm:pt modelId="{9DEE5D59-68AC-41BB-B58B-8BB3F08DCD71}" type="sibTrans" cxnId="{2BA9E5EC-8175-4515-8E78-E80E3E2B2AED}">
      <dgm:prSet/>
      <dgm:spPr/>
      <dgm:t>
        <a:bodyPr/>
        <a:lstStyle/>
        <a:p>
          <a:endParaRPr lang="ru-RU" sz="2800"/>
        </a:p>
      </dgm:t>
    </dgm:pt>
    <dgm:pt modelId="{15AE5988-02BD-4241-8F72-AF6960C42BD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Радиус менее 10</a:t>
          </a:r>
          <a:r>
            <a:rPr lang="ru-RU" sz="1800" b="1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-9</a:t>
          </a:r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752861-817D-4539-B47B-B652D6FA94D2}" type="parTrans" cxnId="{6D135F08-7AAB-476A-B2CB-9822F3D2C1AB}">
      <dgm:prSet/>
      <dgm:spPr/>
      <dgm:t>
        <a:bodyPr/>
        <a:lstStyle/>
        <a:p>
          <a:endParaRPr lang="ru-RU" sz="2800"/>
        </a:p>
      </dgm:t>
    </dgm:pt>
    <dgm:pt modelId="{EE846CB6-E753-46BE-BC26-82820F915EC9}" type="sibTrans" cxnId="{6D135F08-7AAB-476A-B2CB-9822F3D2C1AB}">
      <dgm:prSet/>
      <dgm:spPr/>
      <dgm:t>
        <a:bodyPr/>
        <a:lstStyle/>
        <a:p>
          <a:endParaRPr lang="ru-RU" sz="2800"/>
        </a:p>
      </dgm:t>
    </dgm:pt>
    <dgm:pt modelId="{9D7E344D-B050-48B2-8E80-F8BD776329DD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Истинные</a:t>
          </a:r>
          <a:r>
            <a:rPr lang="ru-RU" sz="2800" dirty="0" smtClean="0"/>
            <a:t> </a:t>
          </a:r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растворы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0A28B4-E9ED-4EC0-8454-9CB90B2645F0}" type="parTrans" cxnId="{5FD8E8F3-0229-4BB1-B0D3-91CF15BB7068}">
      <dgm:prSet/>
      <dgm:spPr/>
      <dgm:t>
        <a:bodyPr/>
        <a:lstStyle/>
        <a:p>
          <a:endParaRPr lang="ru-RU" sz="2800"/>
        </a:p>
      </dgm:t>
    </dgm:pt>
    <dgm:pt modelId="{BBE2B6B2-DC4B-4AA5-B846-1A94FE5B0038}" type="sibTrans" cxnId="{5FD8E8F3-0229-4BB1-B0D3-91CF15BB7068}">
      <dgm:prSet/>
      <dgm:spPr/>
      <dgm:t>
        <a:bodyPr/>
        <a:lstStyle/>
        <a:p>
          <a:endParaRPr lang="ru-RU" sz="2800"/>
        </a:p>
      </dgm:t>
    </dgm:pt>
    <dgm:pt modelId="{6F8F6AF7-3A8A-49E3-AD22-0350776DD9A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Радиус 10</a:t>
          </a:r>
          <a:r>
            <a:rPr lang="ru-RU" sz="1800" b="1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-4</a:t>
          </a:r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10</a:t>
          </a:r>
          <a:r>
            <a:rPr lang="ru-RU" sz="1800" b="1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-7</a:t>
          </a:r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94BE-5E0A-4539-A053-8EBC01A30A44}" type="parTrans" cxnId="{1A58AE15-C485-4B32-A5F3-7E5986471766}">
      <dgm:prSet/>
      <dgm:spPr/>
      <dgm:t>
        <a:bodyPr/>
        <a:lstStyle/>
        <a:p>
          <a:endParaRPr lang="ru-RU" sz="2800"/>
        </a:p>
      </dgm:t>
    </dgm:pt>
    <dgm:pt modelId="{29F27EEE-AD77-4C2A-8E4E-015DE8C319E6}" type="sibTrans" cxnId="{1A58AE15-C485-4B32-A5F3-7E5986471766}">
      <dgm:prSet/>
      <dgm:spPr/>
      <dgm:t>
        <a:bodyPr/>
        <a:lstStyle/>
        <a:p>
          <a:endParaRPr lang="ru-RU" sz="2800"/>
        </a:p>
      </dgm:t>
    </dgm:pt>
    <dgm:pt modelId="{1BFD4968-77C3-41FC-9443-C2C76126F8A0}">
      <dgm:prSet phldrT="[Текст]" custT="1"/>
      <dgm:spPr/>
      <dgm:t>
        <a:bodyPr/>
        <a:lstStyle/>
        <a:p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Кровь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39F51D-E9E4-46BD-8F5E-2664E4B3629E}" type="parTrans" cxnId="{7D52CC2B-3095-4928-B6CC-D51C45649CE9}">
      <dgm:prSet/>
      <dgm:spPr/>
      <dgm:t>
        <a:bodyPr/>
        <a:lstStyle/>
        <a:p>
          <a:endParaRPr lang="ru-RU" sz="2800"/>
        </a:p>
      </dgm:t>
    </dgm:pt>
    <dgm:pt modelId="{186D68D6-B3CA-41B0-95BE-2B96BCD58C9D}" type="sibTrans" cxnId="{7D52CC2B-3095-4928-B6CC-D51C45649CE9}">
      <dgm:prSet/>
      <dgm:spPr/>
      <dgm:t>
        <a:bodyPr/>
        <a:lstStyle/>
        <a:p>
          <a:endParaRPr lang="ru-RU" sz="2800"/>
        </a:p>
      </dgm:t>
    </dgm:pt>
    <dgm:pt modelId="{87595F5C-5BA5-436B-B824-0A0BE1DDDFD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Радиус 10</a:t>
          </a:r>
          <a:r>
            <a:rPr lang="ru-RU" sz="1800" b="1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-7</a:t>
          </a:r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10</a:t>
          </a:r>
          <a:r>
            <a:rPr lang="ru-RU" sz="1800" b="1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-8</a:t>
          </a:r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AB151C-98EF-40A5-81FD-0CF46CD58A0B}" type="parTrans" cxnId="{70924F26-73C1-46B6-BF9D-65D0C102F6C1}">
      <dgm:prSet/>
      <dgm:spPr/>
      <dgm:t>
        <a:bodyPr/>
        <a:lstStyle/>
        <a:p>
          <a:endParaRPr lang="ru-RU" sz="2800"/>
        </a:p>
      </dgm:t>
    </dgm:pt>
    <dgm:pt modelId="{CF5B17C3-E792-4A3E-90EE-AB5A061F602E}" type="sibTrans" cxnId="{70924F26-73C1-46B6-BF9D-65D0C102F6C1}">
      <dgm:prSet/>
      <dgm:spPr/>
      <dgm:t>
        <a:bodyPr/>
        <a:lstStyle/>
        <a:p>
          <a:endParaRPr lang="ru-RU" sz="2800"/>
        </a:p>
      </dgm:t>
    </dgm:pt>
    <dgm:pt modelId="{21BDDED2-FC3F-437D-9EE8-18C4A11E45AE}">
      <dgm:prSet phldrT="[Текст]" custT="1"/>
      <dgm:spPr/>
      <dgm:t>
        <a:bodyPr/>
        <a:lstStyle/>
        <a:p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Желатин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6E47B6-11BF-4CA4-8C45-7BB09624E0B7}" type="parTrans" cxnId="{D4A9D4FE-274A-4674-852F-FC2BA06F74E0}">
      <dgm:prSet/>
      <dgm:spPr/>
      <dgm:t>
        <a:bodyPr/>
        <a:lstStyle/>
        <a:p>
          <a:endParaRPr lang="ru-RU" sz="2800"/>
        </a:p>
      </dgm:t>
    </dgm:pt>
    <dgm:pt modelId="{C4FB0CA5-8765-43AD-9E9F-73796FCF473A}" type="sibTrans" cxnId="{D4A9D4FE-274A-4674-852F-FC2BA06F74E0}">
      <dgm:prSet/>
      <dgm:spPr/>
      <dgm:t>
        <a:bodyPr/>
        <a:lstStyle/>
        <a:p>
          <a:endParaRPr lang="ru-RU" sz="2800"/>
        </a:p>
      </dgm:t>
    </dgm:pt>
    <dgm:pt modelId="{17C2EDDD-DA73-4E5A-9794-087DFF7D28C9}">
      <dgm:prSet phldrT="[Текст]" custT="1"/>
      <dgm:spPr/>
      <dgm:t>
        <a:bodyPr/>
        <a:lstStyle/>
        <a:p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Формалин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6A5558-9989-40F3-B47A-D2E778D94ACB}" type="parTrans" cxnId="{49492681-C034-4914-9241-66452FD977F2}">
      <dgm:prSet/>
      <dgm:spPr/>
      <dgm:t>
        <a:bodyPr/>
        <a:lstStyle/>
        <a:p>
          <a:endParaRPr lang="ru-RU" sz="2800"/>
        </a:p>
      </dgm:t>
    </dgm:pt>
    <dgm:pt modelId="{B48D9D18-59D5-4174-9124-01FC221F6D5C}" type="sibTrans" cxnId="{49492681-C034-4914-9241-66452FD977F2}">
      <dgm:prSet/>
      <dgm:spPr/>
      <dgm:t>
        <a:bodyPr/>
        <a:lstStyle/>
        <a:p>
          <a:endParaRPr lang="ru-RU" sz="2800"/>
        </a:p>
      </dgm:t>
    </dgm:pt>
    <dgm:pt modelId="{081B18A7-F5BE-4FE9-B99D-338D6E670343}" type="pres">
      <dgm:prSet presAssocID="{609B5102-EB4F-4AAE-B1CF-5FAB3E38E9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B78890-C802-4FE3-A4FD-D1AB3D2CDD97}" type="pres">
      <dgm:prSet presAssocID="{40528765-BEFD-47AE-8046-451EFE9C0380}" presName="hierRoot1" presStyleCnt="0">
        <dgm:presLayoutVars>
          <dgm:hierBranch val="init"/>
        </dgm:presLayoutVars>
      </dgm:prSet>
      <dgm:spPr/>
    </dgm:pt>
    <dgm:pt modelId="{8D9CDD66-273F-438E-846A-AE1E978BF8F4}" type="pres">
      <dgm:prSet presAssocID="{40528765-BEFD-47AE-8046-451EFE9C0380}" presName="rootComposite1" presStyleCnt="0"/>
      <dgm:spPr/>
    </dgm:pt>
    <dgm:pt modelId="{92184996-5AA1-4C0A-9061-5D826CE3BE29}" type="pres">
      <dgm:prSet presAssocID="{40528765-BEFD-47AE-8046-451EFE9C0380}" presName="rootText1" presStyleLbl="node0" presStyleIdx="0" presStyleCnt="1" custScaleX="187224" custLinFactNeighborX="3698" custLinFactNeighborY="-13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D5554-6C23-41B2-A350-CBCE890397C8}" type="pres">
      <dgm:prSet presAssocID="{40528765-BEFD-47AE-8046-451EFE9C038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016BD01-35C2-4B9B-A82C-EC9211E54763}" type="pres">
      <dgm:prSet presAssocID="{40528765-BEFD-47AE-8046-451EFE9C0380}" presName="hierChild2" presStyleCnt="0"/>
      <dgm:spPr/>
    </dgm:pt>
    <dgm:pt modelId="{E578B4C7-7282-484C-9644-8433DCB34977}" type="pres">
      <dgm:prSet presAssocID="{4AF67FA9-E940-4CBC-946A-C105729334C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4BCD173-A9B2-4A5A-80CA-FF6B3CC580BE}" type="pres">
      <dgm:prSet presAssocID="{530596CA-BC35-48B1-B80D-E68E7FFB88CA}" presName="hierRoot2" presStyleCnt="0">
        <dgm:presLayoutVars>
          <dgm:hierBranch val="init"/>
        </dgm:presLayoutVars>
      </dgm:prSet>
      <dgm:spPr/>
    </dgm:pt>
    <dgm:pt modelId="{136B46B3-4AB5-47A4-A67C-94CFB281D149}" type="pres">
      <dgm:prSet presAssocID="{530596CA-BC35-48B1-B80D-E68E7FFB88CA}" presName="rootComposite" presStyleCnt="0"/>
      <dgm:spPr/>
    </dgm:pt>
    <dgm:pt modelId="{80CDA003-1F93-41B5-B913-A23177862D86}" type="pres">
      <dgm:prSet presAssocID="{530596CA-BC35-48B1-B80D-E68E7FFB88CA}" presName="rootText" presStyleLbl="node2" presStyleIdx="0" presStyleCnt="3" custScaleX="118611" custLinFactNeighborX="-16900" custLinFactNeighborY="-12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A0551-28F7-4E1B-A6E3-D145E37F1E83}" type="pres">
      <dgm:prSet presAssocID="{530596CA-BC35-48B1-B80D-E68E7FFB88CA}" presName="rootConnector" presStyleLbl="node2" presStyleIdx="0" presStyleCnt="3"/>
      <dgm:spPr/>
      <dgm:t>
        <a:bodyPr/>
        <a:lstStyle/>
        <a:p>
          <a:endParaRPr lang="ru-RU"/>
        </a:p>
      </dgm:t>
    </dgm:pt>
    <dgm:pt modelId="{2FACAEF0-E92F-48B5-92D3-4826372C96C3}" type="pres">
      <dgm:prSet presAssocID="{530596CA-BC35-48B1-B80D-E68E7FFB88CA}" presName="hierChild4" presStyleCnt="0"/>
      <dgm:spPr/>
    </dgm:pt>
    <dgm:pt modelId="{E0E40555-2213-4E36-BC31-C065374D2860}" type="pres">
      <dgm:prSet presAssocID="{E4D194BE-5E0A-4539-A053-8EBC01A30A44}" presName="Name37" presStyleLbl="parChTrans1D3" presStyleIdx="0" presStyleCnt="6"/>
      <dgm:spPr/>
      <dgm:t>
        <a:bodyPr/>
        <a:lstStyle/>
        <a:p>
          <a:endParaRPr lang="ru-RU"/>
        </a:p>
      </dgm:t>
    </dgm:pt>
    <dgm:pt modelId="{C43DF16F-03EC-44C3-936A-AF53E9CA5426}" type="pres">
      <dgm:prSet presAssocID="{6F8F6AF7-3A8A-49E3-AD22-0350776DD9AE}" presName="hierRoot2" presStyleCnt="0">
        <dgm:presLayoutVars>
          <dgm:hierBranch val="init"/>
        </dgm:presLayoutVars>
      </dgm:prSet>
      <dgm:spPr/>
    </dgm:pt>
    <dgm:pt modelId="{20BEC3EB-D23E-402A-94CA-12DAE3CF849B}" type="pres">
      <dgm:prSet presAssocID="{6F8F6AF7-3A8A-49E3-AD22-0350776DD9AE}" presName="rootComposite" presStyleCnt="0"/>
      <dgm:spPr/>
    </dgm:pt>
    <dgm:pt modelId="{B93E284C-05AE-477C-ACE0-3A780405D081}" type="pres">
      <dgm:prSet presAssocID="{6F8F6AF7-3A8A-49E3-AD22-0350776DD9AE}" presName="rootText" presStyleLbl="node3" presStyleIdx="0" presStyleCnt="6" custLinFactNeighborX="-30296" custLinFactNeighborY="-4401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8552A88-A26D-4336-960B-B74EF3EB61B3}" type="pres">
      <dgm:prSet presAssocID="{6F8F6AF7-3A8A-49E3-AD22-0350776DD9AE}" presName="rootConnector" presStyleLbl="node3" presStyleIdx="0" presStyleCnt="6"/>
      <dgm:spPr/>
      <dgm:t>
        <a:bodyPr/>
        <a:lstStyle/>
        <a:p>
          <a:endParaRPr lang="ru-RU"/>
        </a:p>
      </dgm:t>
    </dgm:pt>
    <dgm:pt modelId="{10268B8B-7ABB-43A1-9357-25A8B11C4558}" type="pres">
      <dgm:prSet presAssocID="{6F8F6AF7-3A8A-49E3-AD22-0350776DD9AE}" presName="hierChild4" presStyleCnt="0"/>
      <dgm:spPr/>
    </dgm:pt>
    <dgm:pt modelId="{C5BD8EFE-3474-412E-A4AF-334C855AB51C}" type="pres">
      <dgm:prSet presAssocID="{6F8F6AF7-3A8A-49E3-AD22-0350776DD9AE}" presName="hierChild5" presStyleCnt="0"/>
      <dgm:spPr/>
    </dgm:pt>
    <dgm:pt modelId="{5DA047E9-63B4-428F-B0A7-E381F85F4D66}" type="pres">
      <dgm:prSet presAssocID="{7439F51D-E9E4-46BD-8F5E-2664E4B3629E}" presName="Name37" presStyleLbl="parChTrans1D3" presStyleIdx="1" presStyleCnt="6"/>
      <dgm:spPr/>
      <dgm:t>
        <a:bodyPr/>
        <a:lstStyle/>
        <a:p>
          <a:endParaRPr lang="ru-RU"/>
        </a:p>
      </dgm:t>
    </dgm:pt>
    <dgm:pt modelId="{0230BBBD-5FF5-4AFD-88BB-6E63FB34D2A5}" type="pres">
      <dgm:prSet presAssocID="{1BFD4968-77C3-41FC-9443-C2C76126F8A0}" presName="hierRoot2" presStyleCnt="0">
        <dgm:presLayoutVars>
          <dgm:hierBranch val="init"/>
        </dgm:presLayoutVars>
      </dgm:prSet>
      <dgm:spPr/>
    </dgm:pt>
    <dgm:pt modelId="{1BAA9B7D-9CA4-49D0-BA2C-2DB004AD5713}" type="pres">
      <dgm:prSet presAssocID="{1BFD4968-77C3-41FC-9443-C2C76126F8A0}" presName="rootComposite" presStyleCnt="0"/>
      <dgm:spPr/>
    </dgm:pt>
    <dgm:pt modelId="{5448C8AC-D3F6-4789-A124-5BDB92060D17}" type="pres">
      <dgm:prSet presAssocID="{1BFD4968-77C3-41FC-9443-C2C76126F8A0}" presName="rootText" presStyleLbl="node3" presStyleIdx="1" presStyleCnt="6" custLinFactNeighborX="-30296" custLinFactNeighborY="-7547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76EF41F-F4E5-41A5-B9AC-89DA943AFCD7}" type="pres">
      <dgm:prSet presAssocID="{1BFD4968-77C3-41FC-9443-C2C76126F8A0}" presName="rootConnector" presStyleLbl="node3" presStyleIdx="1" presStyleCnt="6"/>
      <dgm:spPr/>
      <dgm:t>
        <a:bodyPr/>
        <a:lstStyle/>
        <a:p>
          <a:endParaRPr lang="ru-RU"/>
        </a:p>
      </dgm:t>
    </dgm:pt>
    <dgm:pt modelId="{F0068A3B-B51C-4387-A2B2-5D7867A58341}" type="pres">
      <dgm:prSet presAssocID="{1BFD4968-77C3-41FC-9443-C2C76126F8A0}" presName="hierChild4" presStyleCnt="0"/>
      <dgm:spPr/>
    </dgm:pt>
    <dgm:pt modelId="{05752899-2B19-41D7-8431-FA128140DDC6}" type="pres">
      <dgm:prSet presAssocID="{1BFD4968-77C3-41FC-9443-C2C76126F8A0}" presName="hierChild5" presStyleCnt="0"/>
      <dgm:spPr/>
    </dgm:pt>
    <dgm:pt modelId="{4DCF1DF4-0794-40A3-BBD7-BE7C7240D836}" type="pres">
      <dgm:prSet presAssocID="{530596CA-BC35-48B1-B80D-E68E7FFB88CA}" presName="hierChild5" presStyleCnt="0"/>
      <dgm:spPr/>
    </dgm:pt>
    <dgm:pt modelId="{D3AE39DE-009F-4467-A994-770F1346CAB5}" type="pres">
      <dgm:prSet presAssocID="{DC5FCEFA-CD0A-49C8-A190-C5E200A2D7B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B2FF066-0569-4F73-BCA6-7AAAEB187A7F}" type="pres">
      <dgm:prSet presAssocID="{62E74910-FA14-4E71-893B-8317C5C82937}" presName="hierRoot2" presStyleCnt="0">
        <dgm:presLayoutVars>
          <dgm:hierBranch val="init"/>
        </dgm:presLayoutVars>
      </dgm:prSet>
      <dgm:spPr/>
    </dgm:pt>
    <dgm:pt modelId="{C1D7B958-64BC-4033-B1BB-2B06A32DF542}" type="pres">
      <dgm:prSet presAssocID="{62E74910-FA14-4E71-893B-8317C5C82937}" presName="rootComposite" presStyleCnt="0"/>
      <dgm:spPr/>
    </dgm:pt>
    <dgm:pt modelId="{349CD935-984E-4755-9A6C-2E4ACF18E3DE}" type="pres">
      <dgm:prSet presAssocID="{62E74910-FA14-4E71-893B-8317C5C82937}" presName="rootText" presStyleLbl="node2" presStyleIdx="1" presStyleCnt="3" custLinFactNeighborX="-4954" custLinFactNeighborY="-7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2FE91-9C95-4A4D-B30A-FD5FAB72B18F}" type="pres">
      <dgm:prSet presAssocID="{62E74910-FA14-4E71-893B-8317C5C82937}" presName="rootConnector" presStyleLbl="node2" presStyleIdx="1" presStyleCnt="3"/>
      <dgm:spPr/>
      <dgm:t>
        <a:bodyPr/>
        <a:lstStyle/>
        <a:p>
          <a:endParaRPr lang="ru-RU"/>
        </a:p>
      </dgm:t>
    </dgm:pt>
    <dgm:pt modelId="{96DB5EFE-548F-4210-A633-54062328C225}" type="pres">
      <dgm:prSet presAssocID="{62E74910-FA14-4E71-893B-8317C5C82937}" presName="hierChild4" presStyleCnt="0"/>
      <dgm:spPr/>
    </dgm:pt>
    <dgm:pt modelId="{58427ED2-956D-468C-8810-16CCAC0E54CE}" type="pres">
      <dgm:prSet presAssocID="{B8AB151C-98EF-40A5-81FD-0CF46CD58A0B}" presName="Name37" presStyleLbl="parChTrans1D3" presStyleIdx="2" presStyleCnt="6"/>
      <dgm:spPr/>
      <dgm:t>
        <a:bodyPr/>
        <a:lstStyle/>
        <a:p>
          <a:endParaRPr lang="ru-RU"/>
        </a:p>
      </dgm:t>
    </dgm:pt>
    <dgm:pt modelId="{0D0CD162-36C3-4A2D-A7B1-2F5DD590F4CC}" type="pres">
      <dgm:prSet presAssocID="{87595F5C-5BA5-436B-B824-0A0BE1DDDFD4}" presName="hierRoot2" presStyleCnt="0">
        <dgm:presLayoutVars>
          <dgm:hierBranch val="init"/>
        </dgm:presLayoutVars>
      </dgm:prSet>
      <dgm:spPr/>
    </dgm:pt>
    <dgm:pt modelId="{864B46F4-8BE3-4E9A-AACD-F0E47128A158}" type="pres">
      <dgm:prSet presAssocID="{87595F5C-5BA5-436B-B824-0A0BE1DDDFD4}" presName="rootComposite" presStyleCnt="0"/>
      <dgm:spPr/>
    </dgm:pt>
    <dgm:pt modelId="{31338F64-872B-484D-ACEC-09136934FF3C}" type="pres">
      <dgm:prSet presAssocID="{87595F5C-5BA5-436B-B824-0A0BE1DDDFD4}" presName="rootText" presStyleLbl="node3" presStyleIdx="2" presStyleCnt="6" custLinFactNeighborX="-7386" custLinFactNeighborY="-3899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625AC6-32C7-47F6-9472-9762E413C68E}" type="pres">
      <dgm:prSet presAssocID="{87595F5C-5BA5-436B-B824-0A0BE1DDDFD4}" presName="rootConnector" presStyleLbl="node3" presStyleIdx="2" presStyleCnt="6"/>
      <dgm:spPr/>
      <dgm:t>
        <a:bodyPr/>
        <a:lstStyle/>
        <a:p>
          <a:endParaRPr lang="ru-RU"/>
        </a:p>
      </dgm:t>
    </dgm:pt>
    <dgm:pt modelId="{BE414EAC-8BFF-451F-9411-1A847AC4306E}" type="pres">
      <dgm:prSet presAssocID="{87595F5C-5BA5-436B-B824-0A0BE1DDDFD4}" presName="hierChild4" presStyleCnt="0"/>
      <dgm:spPr/>
    </dgm:pt>
    <dgm:pt modelId="{2F2D600F-AAFA-4361-BBA0-CF0983782980}" type="pres">
      <dgm:prSet presAssocID="{87595F5C-5BA5-436B-B824-0A0BE1DDDFD4}" presName="hierChild5" presStyleCnt="0"/>
      <dgm:spPr/>
    </dgm:pt>
    <dgm:pt modelId="{B9B3B426-D540-4A9E-85DD-61BDD4431E7F}" type="pres">
      <dgm:prSet presAssocID="{506E47B6-11BF-4CA4-8C45-7BB09624E0B7}" presName="Name37" presStyleLbl="parChTrans1D3" presStyleIdx="3" presStyleCnt="6"/>
      <dgm:spPr/>
      <dgm:t>
        <a:bodyPr/>
        <a:lstStyle/>
        <a:p>
          <a:endParaRPr lang="ru-RU"/>
        </a:p>
      </dgm:t>
    </dgm:pt>
    <dgm:pt modelId="{1F5A339C-CF8E-4F2F-85E3-F350EA83D4A4}" type="pres">
      <dgm:prSet presAssocID="{21BDDED2-FC3F-437D-9EE8-18C4A11E45AE}" presName="hierRoot2" presStyleCnt="0">
        <dgm:presLayoutVars>
          <dgm:hierBranch val="init"/>
        </dgm:presLayoutVars>
      </dgm:prSet>
      <dgm:spPr/>
    </dgm:pt>
    <dgm:pt modelId="{D354FC2F-F704-4A75-A87B-7E2A7C37FF7C}" type="pres">
      <dgm:prSet presAssocID="{21BDDED2-FC3F-437D-9EE8-18C4A11E45AE}" presName="rootComposite" presStyleCnt="0"/>
      <dgm:spPr/>
    </dgm:pt>
    <dgm:pt modelId="{CE05EB77-2919-4F76-A925-FBABAF48F75F}" type="pres">
      <dgm:prSet presAssocID="{21BDDED2-FC3F-437D-9EE8-18C4A11E45AE}" presName="rootText" presStyleLbl="node3" presStyleIdx="3" presStyleCnt="6" custLinFactNeighborX="-7386" custLinFactNeighborY="-7695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F99A387-1B4F-4A79-83AE-5BC24E109608}" type="pres">
      <dgm:prSet presAssocID="{21BDDED2-FC3F-437D-9EE8-18C4A11E45AE}" presName="rootConnector" presStyleLbl="node3" presStyleIdx="3" presStyleCnt="6"/>
      <dgm:spPr/>
      <dgm:t>
        <a:bodyPr/>
        <a:lstStyle/>
        <a:p>
          <a:endParaRPr lang="ru-RU"/>
        </a:p>
      </dgm:t>
    </dgm:pt>
    <dgm:pt modelId="{D1E30FFF-2457-4AE5-BDA8-310A2E7D1275}" type="pres">
      <dgm:prSet presAssocID="{21BDDED2-FC3F-437D-9EE8-18C4A11E45AE}" presName="hierChild4" presStyleCnt="0"/>
      <dgm:spPr/>
    </dgm:pt>
    <dgm:pt modelId="{4C6A2B36-F13C-4313-B66E-2A9E652AD342}" type="pres">
      <dgm:prSet presAssocID="{21BDDED2-FC3F-437D-9EE8-18C4A11E45AE}" presName="hierChild5" presStyleCnt="0"/>
      <dgm:spPr/>
    </dgm:pt>
    <dgm:pt modelId="{06B5789C-B030-4735-82BB-D1532DD1D751}" type="pres">
      <dgm:prSet presAssocID="{62E74910-FA14-4E71-893B-8317C5C82937}" presName="hierChild5" presStyleCnt="0"/>
      <dgm:spPr/>
    </dgm:pt>
    <dgm:pt modelId="{656B1216-0A04-4462-BE61-ED3C1AA13B7F}" type="pres">
      <dgm:prSet presAssocID="{FF0A28B4-E9ED-4EC0-8454-9CB90B2645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579C7FB-2816-4B49-9CC5-C0301441B7AE}" type="pres">
      <dgm:prSet presAssocID="{9D7E344D-B050-48B2-8E80-F8BD776329DD}" presName="hierRoot2" presStyleCnt="0">
        <dgm:presLayoutVars>
          <dgm:hierBranch val="init"/>
        </dgm:presLayoutVars>
      </dgm:prSet>
      <dgm:spPr/>
    </dgm:pt>
    <dgm:pt modelId="{D2863D84-8527-4532-B930-014A7BA3AC18}" type="pres">
      <dgm:prSet presAssocID="{9D7E344D-B050-48B2-8E80-F8BD776329DD}" presName="rootComposite" presStyleCnt="0"/>
      <dgm:spPr/>
    </dgm:pt>
    <dgm:pt modelId="{D45F57AA-B242-4F0C-B34A-3EE507ADCFD4}" type="pres">
      <dgm:prSet presAssocID="{9D7E344D-B050-48B2-8E80-F8BD776329DD}" presName="rootText" presStyleLbl="node2" presStyleIdx="2" presStyleCnt="3" custLinFactNeighborX="15101" custLinFactNeighborY="-12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65206-0B0A-4A02-A0DB-9F6B6720D63B}" type="pres">
      <dgm:prSet presAssocID="{9D7E344D-B050-48B2-8E80-F8BD776329DD}" presName="rootConnector" presStyleLbl="node2" presStyleIdx="2" presStyleCnt="3"/>
      <dgm:spPr/>
      <dgm:t>
        <a:bodyPr/>
        <a:lstStyle/>
        <a:p>
          <a:endParaRPr lang="ru-RU"/>
        </a:p>
      </dgm:t>
    </dgm:pt>
    <dgm:pt modelId="{9B9AB206-C430-4E4C-9C63-CE97E799F9F6}" type="pres">
      <dgm:prSet presAssocID="{9D7E344D-B050-48B2-8E80-F8BD776329DD}" presName="hierChild4" presStyleCnt="0"/>
      <dgm:spPr/>
    </dgm:pt>
    <dgm:pt modelId="{D0B0EDE5-AFDA-461E-8A08-8DF4EF7794B6}" type="pres">
      <dgm:prSet presAssocID="{20752861-817D-4539-B47B-B652D6FA94D2}" presName="Name37" presStyleLbl="parChTrans1D3" presStyleIdx="4" presStyleCnt="6"/>
      <dgm:spPr/>
      <dgm:t>
        <a:bodyPr/>
        <a:lstStyle/>
        <a:p>
          <a:endParaRPr lang="ru-RU"/>
        </a:p>
      </dgm:t>
    </dgm:pt>
    <dgm:pt modelId="{1EA34F20-DD5B-4467-969D-026FDB0924F2}" type="pres">
      <dgm:prSet presAssocID="{15AE5988-02BD-4241-8F72-AF6960C42BD4}" presName="hierRoot2" presStyleCnt="0">
        <dgm:presLayoutVars>
          <dgm:hierBranch val="init"/>
        </dgm:presLayoutVars>
      </dgm:prSet>
      <dgm:spPr/>
    </dgm:pt>
    <dgm:pt modelId="{44DB45D2-7235-4581-B627-352195B51401}" type="pres">
      <dgm:prSet presAssocID="{15AE5988-02BD-4241-8F72-AF6960C42BD4}" presName="rootComposite" presStyleCnt="0"/>
      <dgm:spPr/>
    </dgm:pt>
    <dgm:pt modelId="{7290F6E9-8D81-4EE8-9173-073A395727BA}" type="pres">
      <dgm:prSet presAssocID="{15AE5988-02BD-4241-8F72-AF6960C42BD4}" presName="rootText" presStyleLbl="node3" presStyleIdx="4" presStyleCnt="6" custLinFactNeighborX="11366" custLinFactNeighborY="-4375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78F1A36-6843-43E3-9459-69BB26488E00}" type="pres">
      <dgm:prSet presAssocID="{15AE5988-02BD-4241-8F72-AF6960C42BD4}" presName="rootConnector" presStyleLbl="node3" presStyleIdx="4" presStyleCnt="6"/>
      <dgm:spPr/>
      <dgm:t>
        <a:bodyPr/>
        <a:lstStyle/>
        <a:p>
          <a:endParaRPr lang="ru-RU"/>
        </a:p>
      </dgm:t>
    </dgm:pt>
    <dgm:pt modelId="{BB21C12B-3543-4369-A937-2DB803BCC985}" type="pres">
      <dgm:prSet presAssocID="{15AE5988-02BD-4241-8F72-AF6960C42BD4}" presName="hierChild4" presStyleCnt="0"/>
      <dgm:spPr/>
    </dgm:pt>
    <dgm:pt modelId="{00DA0675-CD80-4B77-97AE-572E4D2F9BB5}" type="pres">
      <dgm:prSet presAssocID="{15AE5988-02BD-4241-8F72-AF6960C42BD4}" presName="hierChild5" presStyleCnt="0"/>
      <dgm:spPr/>
    </dgm:pt>
    <dgm:pt modelId="{AA7E90E4-484B-4AFB-BC2C-9477CDF471AC}" type="pres">
      <dgm:prSet presAssocID="{696A5558-9989-40F3-B47A-D2E778D94ACB}" presName="Name37" presStyleLbl="parChTrans1D3" presStyleIdx="5" presStyleCnt="6"/>
      <dgm:spPr/>
      <dgm:t>
        <a:bodyPr/>
        <a:lstStyle/>
        <a:p>
          <a:endParaRPr lang="ru-RU"/>
        </a:p>
      </dgm:t>
    </dgm:pt>
    <dgm:pt modelId="{E13160F4-A1B3-4DBD-BBBF-1D6CD9D8E78A}" type="pres">
      <dgm:prSet presAssocID="{17C2EDDD-DA73-4E5A-9794-087DFF7D28C9}" presName="hierRoot2" presStyleCnt="0">
        <dgm:presLayoutVars>
          <dgm:hierBranch val="init"/>
        </dgm:presLayoutVars>
      </dgm:prSet>
      <dgm:spPr/>
    </dgm:pt>
    <dgm:pt modelId="{CF066EE7-C4DE-4FEC-AD0C-60F6E9BE2DA9}" type="pres">
      <dgm:prSet presAssocID="{17C2EDDD-DA73-4E5A-9794-087DFF7D28C9}" presName="rootComposite" presStyleCnt="0"/>
      <dgm:spPr/>
    </dgm:pt>
    <dgm:pt modelId="{587FB343-68FA-49AA-AEB1-2D309A40C1B1}" type="pres">
      <dgm:prSet presAssocID="{17C2EDDD-DA73-4E5A-9794-087DFF7D28C9}" presName="rootText" presStyleLbl="node3" presStyleIdx="5" presStyleCnt="6" custLinFactNeighborX="11366" custLinFactNeighborY="-7521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AEAD691-09E5-4B1A-BFAB-00767020F8B6}" type="pres">
      <dgm:prSet presAssocID="{17C2EDDD-DA73-4E5A-9794-087DFF7D28C9}" presName="rootConnector" presStyleLbl="node3" presStyleIdx="5" presStyleCnt="6"/>
      <dgm:spPr/>
      <dgm:t>
        <a:bodyPr/>
        <a:lstStyle/>
        <a:p>
          <a:endParaRPr lang="ru-RU"/>
        </a:p>
      </dgm:t>
    </dgm:pt>
    <dgm:pt modelId="{71CE7177-2819-41C1-8222-574E84D6D952}" type="pres">
      <dgm:prSet presAssocID="{17C2EDDD-DA73-4E5A-9794-087DFF7D28C9}" presName="hierChild4" presStyleCnt="0"/>
      <dgm:spPr/>
    </dgm:pt>
    <dgm:pt modelId="{9AC1AE70-3346-41F7-970F-7AF7801E87BB}" type="pres">
      <dgm:prSet presAssocID="{17C2EDDD-DA73-4E5A-9794-087DFF7D28C9}" presName="hierChild5" presStyleCnt="0"/>
      <dgm:spPr/>
    </dgm:pt>
    <dgm:pt modelId="{53D2D086-0F8F-4F6C-8EE1-CEFB0DED6100}" type="pres">
      <dgm:prSet presAssocID="{9D7E344D-B050-48B2-8E80-F8BD776329DD}" presName="hierChild5" presStyleCnt="0"/>
      <dgm:spPr/>
    </dgm:pt>
    <dgm:pt modelId="{1DB73A84-4368-4BE5-9C31-671C64BC0AF9}" type="pres">
      <dgm:prSet presAssocID="{40528765-BEFD-47AE-8046-451EFE9C0380}" presName="hierChild3" presStyleCnt="0"/>
      <dgm:spPr/>
    </dgm:pt>
  </dgm:ptLst>
  <dgm:cxnLst>
    <dgm:cxn modelId="{B05A6BF7-37B7-4C8B-81B8-9E83F73A753D}" type="presOf" srcId="{62E74910-FA14-4E71-893B-8317C5C82937}" destId="{9142FE91-9C95-4A4D-B30A-FD5FAB72B18F}" srcOrd="1" destOrd="0" presId="urn:microsoft.com/office/officeart/2005/8/layout/orgChart1"/>
    <dgm:cxn modelId="{13A2EA70-1B3C-45B2-93D8-BF377D9A8EF4}" type="presOf" srcId="{B8AB151C-98EF-40A5-81FD-0CF46CD58A0B}" destId="{58427ED2-956D-468C-8810-16CCAC0E54CE}" srcOrd="0" destOrd="0" presId="urn:microsoft.com/office/officeart/2005/8/layout/orgChart1"/>
    <dgm:cxn modelId="{5087C20D-C336-46BC-A821-42807D572E64}" type="presOf" srcId="{609B5102-EB4F-4AAE-B1CF-5FAB3E38E9B1}" destId="{081B18A7-F5BE-4FE9-B99D-338D6E670343}" srcOrd="0" destOrd="0" presId="urn:microsoft.com/office/officeart/2005/8/layout/orgChart1"/>
    <dgm:cxn modelId="{FB2784FF-BCAD-4241-97A2-D13A957071DD}" type="presOf" srcId="{1BFD4968-77C3-41FC-9443-C2C76126F8A0}" destId="{5448C8AC-D3F6-4789-A124-5BDB92060D17}" srcOrd="0" destOrd="0" presId="urn:microsoft.com/office/officeart/2005/8/layout/orgChart1"/>
    <dgm:cxn modelId="{7D52CC2B-3095-4928-B6CC-D51C45649CE9}" srcId="{530596CA-BC35-48B1-B80D-E68E7FFB88CA}" destId="{1BFD4968-77C3-41FC-9443-C2C76126F8A0}" srcOrd="1" destOrd="0" parTransId="{7439F51D-E9E4-46BD-8F5E-2664E4B3629E}" sibTransId="{186D68D6-B3CA-41B0-95BE-2B96BCD58C9D}"/>
    <dgm:cxn modelId="{99B45459-368D-4CBD-9A84-23C61349D68F}" type="presOf" srcId="{17C2EDDD-DA73-4E5A-9794-087DFF7D28C9}" destId="{FAEAD691-09E5-4B1A-BFAB-00767020F8B6}" srcOrd="1" destOrd="0" presId="urn:microsoft.com/office/officeart/2005/8/layout/orgChart1"/>
    <dgm:cxn modelId="{D4A9D4FE-274A-4674-852F-FC2BA06F74E0}" srcId="{62E74910-FA14-4E71-893B-8317C5C82937}" destId="{21BDDED2-FC3F-437D-9EE8-18C4A11E45AE}" srcOrd="1" destOrd="0" parTransId="{506E47B6-11BF-4CA4-8C45-7BB09624E0B7}" sibTransId="{C4FB0CA5-8765-43AD-9E9F-73796FCF473A}"/>
    <dgm:cxn modelId="{5B0E7936-74D7-4985-96F4-DFAE8B80817F}" type="presOf" srcId="{15AE5988-02BD-4241-8F72-AF6960C42BD4}" destId="{078F1A36-6843-43E3-9459-69BB26488E00}" srcOrd="1" destOrd="0" presId="urn:microsoft.com/office/officeart/2005/8/layout/orgChart1"/>
    <dgm:cxn modelId="{F900B932-7671-46E0-80AD-3C8E276CC875}" type="presOf" srcId="{40528765-BEFD-47AE-8046-451EFE9C0380}" destId="{D73D5554-6C23-41B2-A350-CBCE890397C8}" srcOrd="1" destOrd="0" presId="urn:microsoft.com/office/officeart/2005/8/layout/orgChart1"/>
    <dgm:cxn modelId="{6470683C-A041-45B1-8F4C-B52E9D0662E8}" type="presOf" srcId="{506E47B6-11BF-4CA4-8C45-7BB09624E0B7}" destId="{B9B3B426-D540-4A9E-85DD-61BDD4431E7F}" srcOrd="0" destOrd="0" presId="urn:microsoft.com/office/officeart/2005/8/layout/orgChart1"/>
    <dgm:cxn modelId="{DE1C7032-4F9D-4FA0-B1CC-346C62A69FCA}" type="presOf" srcId="{6F8F6AF7-3A8A-49E3-AD22-0350776DD9AE}" destId="{98552A88-A26D-4336-960B-B74EF3EB61B3}" srcOrd="1" destOrd="0" presId="urn:microsoft.com/office/officeart/2005/8/layout/orgChart1"/>
    <dgm:cxn modelId="{E9AABB02-B161-4578-A118-D9FFFC8E3130}" type="presOf" srcId="{87595F5C-5BA5-436B-B824-0A0BE1DDDFD4}" destId="{31338F64-872B-484D-ACEC-09136934FF3C}" srcOrd="0" destOrd="0" presId="urn:microsoft.com/office/officeart/2005/8/layout/orgChart1"/>
    <dgm:cxn modelId="{DA647127-3E5B-4A53-9ECD-40054CBA1C4C}" type="presOf" srcId="{696A5558-9989-40F3-B47A-D2E778D94ACB}" destId="{AA7E90E4-484B-4AFB-BC2C-9477CDF471AC}" srcOrd="0" destOrd="0" presId="urn:microsoft.com/office/officeart/2005/8/layout/orgChart1"/>
    <dgm:cxn modelId="{1486585A-EFBE-48A4-99D4-B4605308B47F}" type="presOf" srcId="{1BFD4968-77C3-41FC-9443-C2C76126F8A0}" destId="{B76EF41F-F4E5-41A5-B9AC-89DA943AFCD7}" srcOrd="1" destOrd="0" presId="urn:microsoft.com/office/officeart/2005/8/layout/orgChart1"/>
    <dgm:cxn modelId="{1A58AE15-C485-4B32-A5F3-7E5986471766}" srcId="{530596CA-BC35-48B1-B80D-E68E7FFB88CA}" destId="{6F8F6AF7-3A8A-49E3-AD22-0350776DD9AE}" srcOrd="0" destOrd="0" parTransId="{E4D194BE-5E0A-4539-A053-8EBC01A30A44}" sibTransId="{29F27EEE-AD77-4C2A-8E4E-015DE8C319E6}"/>
    <dgm:cxn modelId="{7EE1F45A-139A-4642-972B-FBF3AB0E7835}" type="presOf" srcId="{20752861-817D-4539-B47B-B652D6FA94D2}" destId="{D0B0EDE5-AFDA-461E-8A08-8DF4EF7794B6}" srcOrd="0" destOrd="0" presId="urn:microsoft.com/office/officeart/2005/8/layout/orgChart1"/>
    <dgm:cxn modelId="{77375775-00F8-4435-9614-B0C5524C7365}" type="presOf" srcId="{62E74910-FA14-4E71-893B-8317C5C82937}" destId="{349CD935-984E-4755-9A6C-2E4ACF18E3DE}" srcOrd="0" destOrd="0" presId="urn:microsoft.com/office/officeart/2005/8/layout/orgChart1"/>
    <dgm:cxn modelId="{BD91894F-67D2-4DD1-8447-ACA15B082940}" type="presOf" srcId="{4AF67FA9-E940-4CBC-946A-C105729334C0}" destId="{E578B4C7-7282-484C-9644-8433DCB34977}" srcOrd="0" destOrd="0" presId="urn:microsoft.com/office/officeart/2005/8/layout/orgChart1"/>
    <dgm:cxn modelId="{044D1D7B-FDF8-4A38-9A40-05A345F5ED32}" type="presOf" srcId="{17C2EDDD-DA73-4E5A-9794-087DFF7D28C9}" destId="{587FB343-68FA-49AA-AEB1-2D309A40C1B1}" srcOrd="0" destOrd="0" presId="urn:microsoft.com/office/officeart/2005/8/layout/orgChart1"/>
    <dgm:cxn modelId="{4F8BAF19-D486-4103-AB6D-E489DC7F60F7}" type="presOf" srcId="{9D7E344D-B050-48B2-8E80-F8BD776329DD}" destId="{A4E65206-0B0A-4A02-A0DB-9F6B6720D63B}" srcOrd="1" destOrd="0" presId="urn:microsoft.com/office/officeart/2005/8/layout/orgChart1"/>
    <dgm:cxn modelId="{13FD2476-5146-4D68-83F1-5799DE9FEB30}" type="presOf" srcId="{21BDDED2-FC3F-437D-9EE8-18C4A11E45AE}" destId="{CE05EB77-2919-4F76-A925-FBABAF48F75F}" srcOrd="0" destOrd="0" presId="urn:microsoft.com/office/officeart/2005/8/layout/orgChart1"/>
    <dgm:cxn modelId="{4A058644-88D1-413D-8352-AFCBE1F46749}" type="presOf" srcId="{40528765-BEFD-47AE-8046-451EFE9C0380}" destId="{92184996-5AA1-4C0A-9061-5D826CE3BE29}" srcOrd="0" destOrd="0" presId="urn:microsoft.com/office/officeart/2005/8/layout/orgChart1"/>
    <dgm:cxn modelId="{D4DE0FD9-6C44-4591-830F-853FE34C961B}" type="presOf" srcId="{7439F51D-E9E4-46BD-8F5E-2664E4B3629E}" destId="{5DA047E9-63B4-428F-B0A7-E381F85F4D66}" srcOrd="0" destOrd="0" presId="urn:microsoft.com/office/officeart/2005/8/layout/orgChart1"/>
    <dgm:cxn modelId="{C3B9D74E-C5A3-4E8A-B2F6-08F24F82E757}" type="presOf" srcId="{15AE5988-02BD-4241-8F72-AF6960C42BD4}" destId="{7290F6E9-8D81-4EE8-9173-073A395727BA}" srcOrd="0" destOrd="0" presId="urn:microsoft.com/office/officeart/2005/8/layout/orgChart1"/>
    <dgm:cxn modelId="{912373FD-294B-4FB7-9A20-D13E5780683B}" type="presOf" srcId="{87595F5C-5BA5-436B-B824-0A0BE1DDDFD4}" destId="{01625AC6-32C7-47F6-9472-9762E413C68E}" srcOrd="1" destOrd="0" presId="urn:microsoft.com/office/officeart/2005/8/layout/orgChart1"/>
    <dgm:cxn modelId="{49492681-C034-4914-9241-66452FD977F2}" srcId="{9D7E344D-B050-48B2-8E80-F8BD776329DD}" destId="{17C2EDDD-DA73-4E5A-9794-087DFF7D28C9}" srcOrd="1" destOrd="0" parTransId="{696A5558-9989-40F3-B47A-D2E778D94ACB}" sibTransId="{B48D9D18-59D5-4174-9124-01FC221F6D5C}"/>
    <dgm:cxn modelId="{E1B6A69B-DF5A-4EFA-8DAA-6E3A91CF06AE}" type="presOf" srcId="{9D7E344D-B050-48B2-8E80-F8BD776329DD}" destId="{D45F57AA-B242-4F0C-B34A-3EE507ADCFD4}" srcOrd="0" destOrd="0" presId="urn:microsoft.com/office/officeart/2005/8/layout/orgChart1"/>
    <dgm:cxn modelId="{9E61609B-D360-40F6-96BE-AB7E4D17AEA9}" type="presOf" srcId="{21BDDED2-FC3F-437D-9EE8-18C4A11E45AE}" destId="{CF99A387-1B4F-4A79-83AE-5BC24E109608}" srcOrd="1" destOrd="0" presId="urn:microsoft.com/office/officeart/2005/8/layout/orgChart1"/>
    <dgm:cxn modelId="{F9E4566D-0126-446E-A98A-1BEE96B1D0C1}" type="presOf" srcId="{530596CA-BC35-48B1-B80D-E68E7FFB88CA}" destId="{80CDA003-1F93-41B5-B913-A23177862D86}" srcOrd="0" destOrd="0" presId="urn:microsoft.com/office/officeart/2005/8/layout/orgChart1"/>
    <dgm:cxn modelId="{2BA9E5EC-8175-4515-8E78-E80E3E2B2AED}" srcId="{40528765-BEFD-47AE-8046-451EFE9C0380}" destId="{62E74910-FA14-4E71-893B-8317C5C82937}" srcOrd="1" destOrd="0" parTransId="{DC5FCEFA-CD0A-49C8-A190-C5E200A2D7B7}" sibTransId="{9DEE5D59-68AC-41BB-B58B-8BB3F08DCD71}"/>
    <dgm:cxn modelId="{70924F26-73C1-46B6-BF9D-65D0C102F6C1}" srcId="{62E74910-FA14-4E71-893B-8317C5C82937}" destId="{87595F5C-5BA5-436B-B824-0A0BE1DDDFD4}" srcOrd="0" destOrd="0" parTransId="{B8AB151C-98EF-40A5-81FD-0CF46CD58A0B}" sibTransId="{CF5B17C3-E792-4A3E-90EE-AB5A061F602E}"/>
    <dgm:cxn modelId="{AA5DDB8F-58AD-4996-87A2-97D63D2DC868}" type="presOf" srcId="{6F8F6AF7-3A8A-49E3-AD22-0350776DD9AE}" destId="{B93E284C-05AE-477C-ACE0-3A780405D081}" srcOrd="0" destOrd="0" presId="urn:microsoft.com/office/officeart/2005/8/layout/orgChart1"/>
    <dgm:cxn modelId="{699E1CC4-BA46-4296-8BE1-D107DD5BC430}" type="presOf" srcId="{DC5FCEFA-CD0A-49C8-A190-C5E200A2D7B7}" destId="{D3AE39DE-009F-4467-A994-770F1346CAB5}" srcOrd="0" destOrd="0" presId="urn:microsoft.com/office/officeart/2005/8/layout/orgChart1"/>
    <dgm:cxn modelId="{1A8E882B-81E6-4143-8A60-1E879EA144B2}" type="presOf" srcId="{530596CA-BC35-48B1-B80D-E68E7FFB88CA}" destId="{1B1A0551-28F7-4E1B-A6E3-D145E37F1E83}" srcOrd="1" destOrd="0" presId="urn:microsoft.com/office/officeart/2005/8/layout/orgChart1"/>
    <dgm:cxn modelId="{E6B59340-0108-4C98-9701-F4F547DEFD64}" type="presOf" srcId="{E4D194BE-5E0A-4539-A053-8EBC01A30A44}" destId="{E0E40555-2213-4E36-BC31-C065374D2860}" srcOrd="0" destOrd="0" presId="urn:microsoft.com/office/officeart/2005/8/layout/orgChart1"/>
    <dgm:cxn modelId="{5FD8E8F3-0229-4BB1-B0D3-91CF15BB7068}" srcId="{40528765-BEFD-47AE-8046-451EFE9C0380}" destId="{9D7E344D-B050-48B2-8E80-F8BD776329DD}" srcOrd="2" destOrd="0" parTransId="{FF0A28B4-E9ED-4EC0-8454-9CB90B2645F0}" sibTransId="{BBE2B6B2-DC4B-4AA5-B846-1A94FE5B0038}"/>
    <dgm:cxn modelId="{85386759-12A4-483D-8D97-5D7ECAA43309}" type="presOf" srcId="{FF0A28B4-E9ED-4EC0-8454-9CB90B2645F0}" destId="{656B1216-0A04-4462-BE61-ED3C1AA13B7F}" srcOrd="0" destOrd="0" presId="urn:microsoft.com/office/officeart/2005/8/layout/orgChart1"/>
    <dgm:cxn modelId="{6D135F08-7AAB-476A-B2CB-9822F3D2C1AB}" srcId="{9D7E344D-B050-48B2-8E80-F8BD776329DD}" destId="{15AE5988-02BD-4241-8F72-AF6960C42BD4}" srcOrd="0" destOrd="0" parTransId="{20752861-817D-4539-B47B-B652D6FA94D2}" sibTransId="{EE846CB6-E753-46BE-BC26-82820F915EC9}"/>
    <dgm:cxn modelId="{F6FF8AE7-6F24-4C76-A2CA-F0AD108AE266}" srcId="{40528765-BEFD-47AE-8046-451EFE9C0380}" destId="{530596CA-BC35-48B1-B80D-E68E7FFB88CA}" srcOrd="0" destOrd="0" parTransId="{4AF67FA9-E940-4CBC-946A-C105729334C0}" sibTransId="{562F9EBE-1614-4672-B978-10D6DF4CEC19}"/>
    <dgm:cxn modelId="{9018B1C9-7B6A-4504-BCEE-D5B490E27A9B}" srcId="{609B5102-EB4F-4AAE-B1CF-5FAB3E38E9B1}" destId="{40528765-BEFD-47AE-8046-451EFE9C0380}" srcOrd="0" destOrd="0" parTransId="{23B87185-8FBA-42C8-A86B-9F5481CFE3C0}" sibTransId="{44EDA7F1-FC37-492F-8474-A12365957F22}"/>
    <dgm:cxn modelId="{CDF7396D-32CB-4930-8440-B02A42569A22}" type="presParOf" srcId="{081B18A7-F5BE-4FE9-B99D-338D6E670343}" destId="{EFB78890-C802-4FE3-A4FD-D1AB3D2CDD97}" srcOrd="0" destOrd="0" presId="urn:microsoft.com/office/officeart/2005/8/layout/orgChart1"/>
    <dgm:cxn modelId="{0A0151EA-5780-4720-AD33-A6C88CD0966D}" type="presParOf" srcId="{EFB78890-C802-4FE3-A4FD-D1AB3D2CDD97}" destId="{8D9CDD66-273F-438E-846A-AE1E978BF8F4}" srcOrd="0" destOrd="0" presId="urn:microsoft.com/office/officeart/2005/8/layout/orgChart1"/>
    <dgm:cxn modelId="{11929AAA-AB9F-4624-B598-7AD29D23E4CE}" type="presParOf" srcId="{8D9CDD66-273F-438E-846A-AE1E978BF8F4}" destId="{92184996-5AA1-4C0A-9061-5D826CE3BE29}" srcOrd="0" destOrd="0" presId="urn:microsoft.com/office/officeart/2005/8/layout/orgChart1"/>
    <dgm:cxn modelId="{51CCE324-E46C-46C4-B206-B7B052AC6E8F}" type="presParOf" srcId="{8D9CDD66-273F-438E-846A-AE1E978BF8F4}" destId="{D73D5554-6C23-41B2-A350-CBCE890397C8}" srcOrd="1" destOrd="0" presId="urn:microsoft.com/office/officeart/2005/8/layout/orgChart1"/>
    <dgm:cxn modelId="{B88CEA96-8997-4303-8A19-6311EF427613}" type="presParOf" srcId="{EFB78890-C802-4FE3-A4FD-D1AB3D2CDD97}" destId="{7016BD01-35C2-4B9B-A82C-EC9211E54763}" srcOrd="1" destOrd="0" presId="urn:microsoft.com/office/officeart/2005/8/layout/orgChart1"/>
    <dgm:cxn modelId="{C90D9125-2760-444F-979F-6DF0C03C90B2}" type="presParOf" srcId="{7016BD01-35C2-4B9B-A82C-EC9211E54763}" destId="{E578B4C7-7282-484C-9644-8433DCB34977}" srcOrd="0" destOrd="0" presId="urn:microsoft.com/office/officeart/2005/8/layout/orgChart1"/>
    <dgm:cxn modelId="{2C6B1532-CF09-41FF-9BB4-2A68292BC9B1}" type="presParOf" srcId="{7016BD01-35C2-4B9B-A82C-EC9211E54763}" destId="{D4BCD173-A9B2-4A5A-80CA-FF6B3CC580BE}" srcOrd="1" destOrd="0" presId="urn:microsoft.com/office/officeart/2005/8/layout/orgChart1"/>
    <dgm:cxn modelId="{412B9957-3A74-42B5-BF0C-BC8E26DB1975}" type="presParOf" srcId="{D4BCD173-A9B2-4A5A-80CA-FF6B3CC580BE}" destId="{136B46B3-4AB5-47A4-A67C-94CFB281D149}" srcOrd="0" destOrd="0" presId="urn:microsoft.com/office/officeart/2005/8/layout/orgChart1"/>
    <dgm:cxn modelId="{730501C9-FCC4-4A2A-9353-E89C0CF8B543}" type="presParOf" srcId="{136B46B3-4AB5-47A4-A67C-94CFB281D149}" destId="{80CDA003-1F93-41B5-B913-A23177862D86}" srcOrd="0" destOrd="0" presId="urn:microsoft.com/office/officeart/2005/8/layout/orgChart1"/>
    <dgm:cxn modelId="{CBC28EDA-3B65-45E5-A8E4-AD4504DA3144}" type="presParOf" srcId="{136B46B3-4AB5-47A4-A67C-94CFB281D149}" destId="{1B1A0551-28F7-4E1B-A6E3-D145E37F1E83}" srcOrd="1" destOrd="0" presId="urn:microsoft.com/office/officeart/2005/8/layout/orgChart1"/>
    <dgm:cxn modelId="{1CBD9C41-964A-4977-873D-D3774ECCC460}" type="presParOf" srcId="{D4BCD173-A9B2-4A5A-80CA-FF6B3CC580BE}" destId="{2FACAEF0-E92F-48B5-92D3-4826372C96C3}" srcOrd="1" destOrd="0" presId="urn:microsoft.com/office/officeart/2005/8/layout/orgChart1"/>
    <dgm:cxn modelId="{FB98D13B-C49B-4334-842D-16ACC986B00A}" type="presParOf" srcId="{2FACAEF0-E92F-48B5-92D3-4826372C96C3}" destId="{E0E40555-2213-4E36-BC31-C065374D2860}" srcOrd="0" destOrd="0" presId="urn:microsoft.com/office/officeart/2005/8/layout/orgChart1"/>
    <dgm:cxn modelId="{08DA6F58-3D37-4331-8A4E-F8A93EFCE6E4}" type="presParOf" srcId="{2FACAEF0-E92F-48B5-92D3-4826372C96C3}" destId="{C43DF16F-03EC-44C3-936A-AF53E9CA5426}" srcOrd="1" destOrd="0" presId="urn:microsoft.com/office/officeart/2005/8/layout/orgChart1"/>
    <dgm:cxn modelId="{7D4F1186-1162-4738-B2C9-47E6539E773A}" type="presParOf" srcId="{C43DF16F-03EC-44C3-936A-AF53E9CA5426}" destId="{20BEC3EB-D23E-402A-94CA-12DAE3CF849B}" srcOrd="0" destOrd="0" presId="urn:microsoft.com/office/officeart/2005/8/layout/orgChart1"/>
    <dgm:cxn modelId="{6773CEBF-A36C-40A8-9E93-CEB3463FBC48}" type="presParOf" srcId="{20BEC3EB-D23E-402A-94CA-12DAE3CF849B}" destId="{B93E284C-05AE-477C-ACE0-3A780405D081}" srcOrd="0" destOrd="0" presId="urn:microsoft.com/office/officeart/2005/8/layout/orgChart1"/>
    <dgm:cxn modelId="{DC9A8445-3C00-4600-BF51-ADEFFFEC46A6}" type="presParOf" srcId="{20BEC3EB-D23E-402A-94CA-12DAE3CF849B}" destId="{98552A88-A26D-4336-960B-B74EF3EB61B3}" srcOrd="1" destOrd="0" presId="urn:microsoft.com/office/officeart/2005/8/layout/orgChart1"/>
    <dgm:cxn modelId="{AE67AEB7-90CA-4F9E-A8D1-D1E9A7D6D45D}" type="presParOf" srcId="{C43DF16F-03EC-44C3-936A-AF53E9CA5426}" destId="{10268B8B-7ABB-43A1-9357-25A8B11C4558}" srcOrd="1" destOrd="0" presId="urn:microsoft.com/office/officeart/2005/8/layout/orgChart1"/>
    <dgm:cxn modelId="{88F2DF49-ACC9-4547-87C6-374E35D99E66}" type="presParOf" srcId="{C43DF16F-03EC-44C3-936A-AF53E9CA5426}" destId="{C5BD8EFE-3474-412E-A4AF-334C855AB51C}" srcOrd="2" destOrd="0" presId="urn:microsoft.com/office/officeart/2005/8/layout/orgChart1"/>
    <dgm:cxn modelId="{317CE871-08F9-499A-9210-8991D918B6CA}" type="presParOf" srcId="{2FACAEF0-E92F-48B5-92D3-4826372C96C3}" destId="{5DA047E9-63B4-428F-B0A7-E381F85F4D66}" srcOrd="2" destOrd="0" presId="urn:microsoft.com/office/officeart/2005/8/layout/orgChart1"/>
    <dgm:cxn modelId="{731679C1-4A5A-4B31-9978-36E4BB896841}" type="presParOf" srcId="{2FACAEF0-E92F-48B5-92D3-4826372C96C3}" destId="{0230BBBD-5FF5-4AFD-88BB-6E63FB34D2A5}" srcOrd="3" destOrd="0" presId="urn:microsoft.com/office/officeart/2005/8/layout/orgChart1"/>
    <dgm:cxn modelId="{43284BCA-F8EF-44EB-8638-60E3F97EB090}" type="presParOf" srcId="{0230BBBD-5FF5-4AFD-88BB-6E63FB34D2A5}" destId="{1BAA9B7D-9CA4-49D0-BA2C-2DB004AD5713}" srcOrd="0" destOrd="0" presId="urn:microsoft.com/office/officeart/2005/8/layout/orgChart1"/>
    <dgm:cxn modelId="{DB5B28D8-84B7-416B-9D60-7C3C225242FE}" type="presParOf" srcId="{1BAA9B7D-9CA4-49D0-BA2C-2DB004AD5713}" destId="{5448C8AC-D3F6-4789-A124-5BDB92060D17}" srcOrd="0" destOrd="0" presId="urn:microsoft.com/office/officeart/2005/8/layout/orgChart1"/>
    <dgm:cxn modelId="{C1D72742-4E95-4794-978F-CFDFB30DA39F}" type="presParOf" srcId="{1BAA9B7D-9CA4-49D0-BA2C-2DB004AD5713}" destId="{B76EF41F-F4E5-41A5-B9AC-89DA943AFCD7}" srcOrd="1" destOrd="0" presId="urn:microsoft.com/office/officeart/2005/8/layout/orgChart1"/>
    <dgm:cxn modelId="{7CF2B384-AD04-4305-8162-FEB3E722BAA8}" type="presParOf" srcId="{0230BBBD-5FF5-4AFD-88BB-6E63FB34D2A5}" destId="{F0068A3B-B51C-4387-A2B2-5D7867A58341}" srcOrd="1" destOrd="0" presId="urn:microsoft.com/office/officeart/2005/8/layout/orgChart1"/>
    <dgm:cxn modelId="{1F6B6660-95D6-4F92-AF77-5C34A2B58E9E}" type="presParOf" srcId="{0230BBBD-5FF5-4AFD-88BB-6E63FB34D2A5}" destId="{05752899-2B19-41D7-8431-FA128140DDC6}" srcOrd="2" destOrd="0" presId="urn:microsoft.com/office/officeart/2005/8/layout/orgChart1"/>
    <dgm:cxn modelId="{CE357ACC-A08F-4FE6-A7C5-097D2D91A771}" type="presParOf" srcId="{D4BCD173-A9B2-4A5A-80CA-FF6B3CC580BE}" destId="{4DCF1DF4-0794-40A3-BBD7-BE7C7240D836}" srcOrd="2" destOrd="0" presId="urn:microsoft.com/office/officeart/2005/8/layout/orgChart1"/>
    <dgm:cxn modelId="{D1068EDD-812D-466A-B45D-C5D0CE1151B3}" type="presParOf" srcId="{7016BD01-35C2-4B9B-A82C-EC9211E54763}" destId="{D3AE39DE-009F-4467-A994-770F1346CAB5}" srcOrd="2" destOrd="0" presId="urn:microsoft.com/office/officeart/2005/8/layout/orgChart1"/>
    <dgm:cxn modelId="{218F3AC8-D885-4A7A-B624-C8F6C4558551}" type="presParOf" srcId="{7016BD01-35C2-4B9B-A82C-EC9211E54763}" destId="{DB2FF066-0569-4F73-BCA6-7AAAEB187A7F}" srcOrd="3" destOrd="0" presId="urn:microsoft.com/office/officeart/2005/8/layout/orgChart1"/>
    <dgm:cxn modelId="{3895DECE-96BA-4AA8-8490-419BCFDDB891}" type="presParOf" srcId="{DB2FF066-0569-4F73-BCA6-7AAAEB187A7F}" destId="{C1D7B958-64BC-4033-B1BB-2B06A32DF542}" srcOrd="0" destOrd="0" presId="urn:microsoft.com/office/officeart/2005/8/layout/orgChart1"/>
    <dgm:cxn modelId="{BF6E5425-251E-42C5-BD5C-A313D25AB380}" type="presParOf" srcId="{C1D7B958-64BC-4033-B1BB-2B06A32DF542}" destId="{349CD935-984E-4755-9A6C-2E4ACF18E3DE}" srcOrd="0" destOrd="0" presId="urn:microsoft.com/office/officeart/2005/8/layout/orgChart1"/>
    <dgm:cxn modelId="{9E06BA42-56CE-4FDF-AC59-AC94FDFB14AA}" type="presParOf" srcId="{C1D7B958-64BC-4033-B1BB-2B06A32DF542}" destId="{9142FE91-9C95-4A4D-B30A-FD5FAB72B18F}" srcOrd="1" destOrd="0" presId="urn:microsoft.com/office/officeart/2005/8/layout/orgChart1"/>
    <dgm:cxn modelId="{1D69A666-9BF4-42CB-82EF-CBAD64D09EC7}" type="presParOf" srcId="{DB2FF066-0569-4F73-BCA6-7AAAEB187A7F}" destId="{96DB5EFE-548F-4210-A633-54062328C225}" srcOrd="1" destOrd="0" presId="urn:microsoft.com/office/officeart/2005/8/layout/orgChart1"/>
    <dgm:cxn modelId="{3DE179EE-D4F8-4A51-965E-2BC05B684C49}" type="presParOf" srcId="{96DB5EFE-548F-4210-A633-54062328C225}" destId="{58427ED2-956D-468C-8810-16CCAC0E54CE}" srcOrd="0" destOrd="0" presId="urn:microsoft.com/office/officeart/2005/8/layout/orgChart1"/>
    <dgm:cxn modelId="{6A750FFD-426B-4BD9-B3B4-EF8E26B53594}" type="presParOf" srcId="{96DB5EFE-548F-4210-A633-54062328C225}" destId="{0D0CD162-36C3-4A2D-A7B1-2F5DD590F4CC}" srcOrd="1" destOrd="0" presId="urn:microsoft.com/office/officeart/2005/8/layout/orgChart1"/>
    <dgm:cxn modelId="{5DF8ECF2-9FC5-4A38-9D12-82422FD72D3E}" type="presParOf" srcId="{0D0CD162-36C3-4A2D-A7B1-2F5DD590F4CC}" destId="{864B46F4-8BE3-4E9A-AACD-F0E47128A158}" srcOrd="0" destOrd="0" presId="urn:microsoft.com/office/officeart/2005/8/layout/orgChart1"/>
    <dgm:cxn modelId="{E61CC13A-4A6C-457D-90D8-1D98D40C798F}" type="presParOf" srcId="{864B46F4-8BE3-4E9A-AACD-F0E47128A158}" destId="{31338F64-872B-484D-ACEC-09136934FF3C}" srcOrd="0" destOrd="0" presId="urn:microsoft.com/office/officeart/2005/8/layout/orgChart1"/>
    <dgm:cxn modelId="{5D90E1E6-EBB3-45CE-AFEB-2BC2A12AAC3B}" type="presParOf" srcId="{864B46F4-8BE3-4E9A-AACD-F0E47128A158}" destId="{01625AC6-32C7-47F6-9472-9762E413C68E}" srcOrd="1" destOrd="0" presId="urn:microsoft.com/office/officeart/2005/8/layout/orgChart1"/>
    <dgm:cxn modelId="{01B37EE6-6811-4C7C-9D58-939DFAE5318B}" type="presParOf" srcId="{0D0CD162-36C3-4A2D-A7B1-2F5DD590F4CC}" destId="{BE414EAC-8BFF-451F-9411-1A847AC4306E}" srcOrd="1" destOrd="0" presId="urn:microsoft.com/office/officeart/2005/8/layout/orgChart1"/>
    <dgm:cxn modelId="{DC4B98C9-832A-4054-A611-A6AB0C9BFDF0}" type="presParOf" srcId="{0D0CD162-36C3-4A2D-A7B1-2F5DD590F4CC}" destId="{2F2D600F-AAFA-4361-BBA0-CF0983782980}" srcOrd="2" destOrd="0" presId="urn:microsoft.com/office/officeart/2005/8/layout/orgChart1"/>
    <dgm:cxn modelId="{BFDEF36E-C493-4BD6-A4FA-3EB18190B3D6}" type="presParOf" srcId="{96DB5EFE-548F-4210-A633-54062328C225}" destId="{B9B3B426-D540-4A9E-85DD-61BDD4431E7F}" srcOrd="2" destOrd="0" presId="urn:microsoft.com/office/officeart/2005/8/layout/orgChart1"/>
    <dgm:cxn modelId="{F6AF7D78-BC26-4F39-A165-A883DD35A8BF}" type="presParOf" srcId="{96DB5EFE-548F-4210-A633-54062328C225}" destId="{1F5A339C-CF8E-4F2F-85E3-F350EA83D4A4}" srcOrd="3" destOrd="0" presId="urn:microsoft.com/office/officeart/2005/8/layout/orgChart1"/>
    <dgm:cxn modelId="{1D737AEE-1FF0-4BF2-935F-F067789C0BCF}" type="presParOf" srcId="{1F5A339C-CF8E-4F2F-85E3-F350EA83D4A4}" destId="{D354FC2F-F704-4A75-A87B-7E2A7C37FF7C}" srcOrd="0" destOrd="0" presId="urn:microsoft.com/office/officeart/2005/8/layout/orgChart1"/>
    <dgm:cxn modelId="{38C24E5B-9246-4553-A4C6-641928F73A9F}" type="presParOf" srcId="{D354FC2F-F704-4A75-A87B-7E2A7C37FF7C}" destId="{CE05EB77-2919-4F76-A925-FBABAF48F75F}" srcOrd="0" destOrd="0" presId="urn:microsoft.com/office/officeart/2005/8/layout/orgChart1"/>
    <dgm:cxn modelId="{2AF9E36C-A984-47B4-9C7B-1763F8B43297}" type="presParOf" srcId="{D354FC2F-F704-4A75-A87B-7E2A7C37FF7C}" destId="{CF99A387-1B4F-4A79-83AE-5BC24E109608}" srcOrd="1" destOrd="0" presId="urn:microsoft.com/office/officeart/2005/8/layout/orgChart1"/>
    <dgm:cxn modelId="{573D74E7-A6A4-4767-80B6-EB00F26C349B}" type="presParOf" srcId="{1F5A339C-CF8E-4F2F-85E3-F350EA83D4A4}" destId="{D1E30FFF-2457-4AE5-BDA8-310A2E7D1275}" srcOrd="1" destOrd="0" presId="urn:microsoft.com/office/officeart/2005/8/layout/orgChart1"/>
    <dgm:cxn modelId="{4844B5E2-B2DE-4DBB-91D6-D738C522DD17}" type="presParOf" srcId="{1F5A339C-CF8E-4F2F-85E3-F350EA83D4A4}" destId="{4C6A2B36-F13C-4313-B66E-2A9E652AD342}" srcOrd="2" destOrd="0" presId="urn:microsoft.com/office/officeart/2005/8/layout/orgChart1"/>
    <dgm:cxn modelId="{72533FE2-02D0-4F50-9BD2-D4907F4E2561}" type="presParOf" srcId="{DB2FF066-0569-4F73-BCA6-7AAAEB187A7F}" destId="{06B5789C-B030-4735-82BB-D1532DD1D751}" srcOrd="2" destOrd="0" presId="urn:microsoft.com/office/officeart/2005/8/layout/orgChart1"/>
    <dgm:cxn modelId="{50A7739C-92C2-4D87-A154-FAF1484104F8}" type="presParOf" srcId="{7016BD01-35C2-4B9B-A82C-EC9211E54763}" destId="{656B1216-0A04-4462-BE61-ED3C1AA13B7F}" srcOrd="4" destOrd="0" presId="urn:microsoft.com/office/officeart/2005/8/layout/orgChart1"/>
    <dgm:cxn modelId="{850D629C-006F-49B6-9356-25A769F5664C}" type="presParOf" srcId="{7016BD01-35C2-4B9B-A82C-EC9211E54763}" destId="{2579C7FB-2816-4B49-9CC5-C0301441B7AE}" srcOrd="5" destOrd="0" presId="urn:microsoft.com/office/officeart/2005/8/layout/orgChart1"/>
    <dgm:cxn modelId="{10660F74-4523-4EF7-B903-88616800C90A}" type="presParOf" srcId="{2579C7FB-2816-4B49-9CC5-C0301441B7AE}" destId="{D2863D84-8527-4532-B930-014A7BA3AC18}" srcOrd="0" destOrd="0" presId="urn:microsoft.com/office/officeart/2005/8/layout/orgChart1"/>
    <dgm:cxn modelId="{95FF08F6-6B83-4D2F-882A-57895D29F06C}" type="presParOf" srcId="{D2863D84-8527-4532-B930-014A7BA3AC18}" destId="{D45F57AA-B242-4F0C-B34A-3EE507ADCFD4}" srcOrd="0" destOrd="0" presId="urn:microsoft.com/office/officeart/2005/8/layout/orgChart1"/>
    <dgm:cxn modelId="{FBA0A9EE-AA64-448C-9DF6-1E6A8DDCEB45}" type="presParOf" srcId="{D2863D84-8527-4532-B930-014A7BA3AC18}" destId="{A4E65206-0B0A-4A02-A0DB-9F6B6720D63B}" srcOrd="1" destOrd="0" presId="urn:microsoft.com/office/officeart/2005/8/layout/orgChart1"/>
    <dgm:cxn modelId="{A11851E4-9651-4A50-AB67-375EFF4B80BB}" type="presParOf" srcId="{2579C7FB-2816-4B49-9CC5-C0301441B7AE}" destId="{9B9AB206-C430-4E4C-9C63-CE97E799F9F6}" srcOrd="1" destOrd="0" presId="urn:microsoft.com/office/officeart/2005/8/layout/orgChart1"/>
    <dgm:cxn modelId="{A144D8BB-DD26-4364-8144-7FD8A1887376}" type="presParOf" srcId="{9B9AB206-C430-4E4C-9C63-CE97E799F9F6}" destId="{D0B0EDE5-AFDA-461E-8A08-8DF4EF7794B6}" srcOrd="0" destOrd="0" presId="urn:microsoft.com/office/officeart/2005/8/layout/orgChart1"/>
    <dgm:cxn modelId="{3FC194B4-1217-4B39-8437-DC34DF7DEDA0}" type="presParOf" srcId="{9B9AB206-C430-4E4C-9C63-CE97E799F9F6}" destId="{1EA34F20-DD5B-4467-969D-026FDB0924F2}" srcOrd="1" destOrd="0" presId="urn:microsoft.com/office/officeart/2005/8/layout/orgChart1"/>
    <dgm:cxn modelId="{95F27D01-B282-40A9-9CE1-727A64946F56}" type="presParOf" srcId="{1EA34F20-DD5B-4467-969D-026FDB0924F2}" destId="{44DB45D2-7235-4581-B627-352195B51401}" srcOrd="0" destOrd="0" presId="urn:microsoft.com/office/officeart/2005/8/layout/orgChart1"/>
    <dgm:cxn modelId="{DD65058C-2110-40D8-B923-7C817B66CD77}" type="presParOf" srcId="{44DB45D2-7235-4581-B627-352195B51401}" destId="{7290F6E9-8D81-4EE8-9173-073A395727BA}" srcOrd="0" destOrd="0" presId="urn:microsoft.com/office/officeart/2005/8/layout/orgChart1"/>
    <dgm:cxn modelId="{0FE7CD05-C33D-496A-8652-C6BAB6163F80}" type="presParOf" srcId="{44DB45D2-7235-4581-B627-352195B51401}" destId="{078F1A36-6843-43E3-9459-69BB26488E00}" srcOrd="1" destOrd="0" presId="urn:microsoft.com/office/officeart/2005/8/layout/orgChart1"/>
    <dgm:cxn modelId="{A2577CBA-0AF5-4273-B5A2-2ADA5E8F1BE5}" type="presParOf" srcId="{1EA34F20-DD5B-4467-969D-026FDB0924F2}" destId="{BB21C12B-3543-4369-A937-2DB803BCC985}" srcOrd="1" destOrd="0" presId="urn:microsoft.com/office/officeart/2005/8/layout/orgChart1"/>
    <dgm:cxn modelId="{1BC55B84-D57D-4605-9969-8A1C6EAD8C57}" type="presParOf" srcId="{1EA34F20-DD5B-4467-969D-026FDB0924F2}" destId="{00DA0675-CD80-4B77-97AE-572E4D2F9BB5}" srcOrd="2" destOrd="0" presId="urn:microsoft.com/office/officeart/2005/8/layout/orgChart1"/>
    <dgm:cxn modelId="{FE2417C7-BE0D-4AE8-931D-86C3D82BCF93}" type="presParOf" srcId="{9B9AB206-C430-4E4C-9C63-CE97E799F9F6}" destId="{AA7E90E4-484B-4AFB-BC2C-9477CDF471AC}" srcOrd="2" destOrd="0" presId="urn:microsoft.com/office/officeart/2005/8/layout/orgChart1"/>
    <dgm:cxn modelId="{6D55CD53-0FE1-4275-974A-43F24DE197FA}" type="presParOf" srcId="{9B9AB206-C430-4E4C-9C63-CE97E799F9F6}" destId="{E13160F4-A1B3-4DBD-BBBF-1D6CD9D8E78A}" srcOrd="3" destOrd="0" presId="urn:microsoft.com/office/officeart/2005/8/layout/orgChart1"/>
    <dgm:cxn modelId="{E5658338-A8D0-4C26-9253-416DDFE81211}" type="presParOf" srcId="{E13160F4-A1B3-4DBD-BBBF-1D6CD9D8E78A}" destId="{CF066EE7-C4DE-4FEC-AD0C-60F6E9BE2DA9}" srcOrd="0" destOrd="0" presId="urn:microsoft.com/office/officeart/2005/8/layout/orgChart1"/>
    <dgm:cxn modelId="{6F774781-9925-4EEF-A333-1B7E36573316}" type="presParOf" srcId="{CF066EE7-C4DE-4FEC-AD0C-60F6E9BE2DA9}" destId="{587FB343-68FA-49AA-AEB1-2D309A40C1B1}" srcOrd="0" destOrd="0" presId="urn:microsoft.com/office/officeart/2005/8/layout/orgChart1"/>
    <dgm:cxn modelId="{92B37045-36E5-4EF2-A6B5-8060C559CB36}" type="presParOf" srcId="{CF066EE7-C4DE-4FEC-AD0C-60F6E9BE2DA9}" destId="{FAEAD691-09E5-4B1A-BFAB-00767020F8B6}" srcOrd="1" destOrd="0" presId="urn:microsoft.com/office/officeart/2005/8/layout/orgChart1"/>
    <dgm:cxn modelId="{E0674C30-5E7B-4BAF-B4AA-724E0FD68E8E}" type="presParOf" srcId="{E13160F4-A1B3-4DBD-BBBF-1D6CD9D8E78A}" destId="{71CE7177-2819-41C1-8222-574E84D6D952}" srcOrd="1" destOrd="0" presId="urn:microsoft.com/office/officeart/2005/8/layout/orgChart1"/>
    <dgm:cxn modelId="{832B5D88-08B6-4010-8257-5C12E7348DF7}" type="presParOf" srcId="{E13160F4-A1B3-4DBD-BBBF-1D6CD9D8E78A}" destId="{9AC1AE70-3346-41F7-970F-7AF7801E87BB}" srcOrd="2" destOrd="0" presId="urn:microsoft.com/office/officeart/2005/8/layout/orgChart1"/>
    <dgm:cxn modelId="{993E9EC3-31E3-4B2C-A087-5FB824BE575D}" type="presParOf" srcId="{2579C7FB-2816-4B49-9CC5-C0301441B7AE}" destId="{53D2D086-0F8F-4F6C-8EE1-CEFB0DED6100}" srcOrd="2" destOrd="0" presId="urn:microsoft.com/office/officeart/2005/8/layout/orgChart1"/>
    <dgm:cxn modelId="{D3871320-93B1-40DC-A2D4-64EA947E47BF}" type="presParOf" srcId="{EFB78890-C802-4FE3-A4FD-D1AB3D2CDD97}" destId="{1DB73A84-4368-4BE5-9C31-671C64BC0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D6EF7-0170-4307-91D8-F51D24503A72}">
      <dsp:nvSpPr>
        <dsp:cNvPr id="0" name=""/>
        <dsp:cNvSpPr/>
      </dsp:nvSpPr>
      <dsp:spPr>
        <a:xfrm>
          <a:off x="0" y="633081"/>
          <a:ext cx="1123324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</a:t>
          </a:r>
          <a:r>
            <a:rPr lang="ru-RU" sz="2800" b="1" i="0" kern="1200" dirty="0" smtClean="0">
              <a:solidFill>
                <a:schemeClr val="tx1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800" i="0" kern="1200" dirty="0" smtClean="0"/>
            <a:t>- гомогенная система, состоящая из двух или более компонентов и продуктов их взаимодействия.</a:t>
          </a:r>
          <a:endParaRPr lang="ru-RU" sz="2800" i="0" kern="1200" dirty="0"/>
        </a:p>
      </dsp:txBody>
      <dsp:txXfrm>
        <a:off x="59399" y="692480"/>
        <a:ext cx="11114450" cy="1098002"/>
      </dsp:txXfrm>
    </dsp:sp>
    <dsp:sp modelId="{CB2F1D4F-1818-4097-8841-99A3FAA1F984}">
      <dsp:nvSpPr>
        <dsp:cNvPr id="0" name=""/>
        <dsp:cNvSpPr/>
      </dsp:nvSpPr>
      <dsp:spPr>
        <a:xfrm>
          <a:off x="0" y="2037081"/>
          <a:ext cx="1123324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/>
            <a:t>Раствор состоит из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растворенного вещества </a:t>
          </a:r>
          <a:r>
            <a:rPr lang="ru-RU" sz="2800" i="0" kern="1200" dirty="0" smtClean="0"/>
            <a:t>и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растворителя</a:t>
          </a:r>
          <a:endParaRPr lang="ru-RU" sz="2800" i="0" kern="1200" dirty="0">
            <a:solidFill>
              <a:srgbClr val="002060"/>
            </a:solidFill>
          </a:endParaRPr>
        </a:p>
      </dsp:txBody>
      <dsp:txXfrm>
        <a:off x="59399" y="2096480"/>
        <a:ext cx="11114450" cy="1098002"/>
      </dsp:txXfrm>
    </dsp:sp>
    <dsp:sp modelId="{D9A3D752-715B-4F24-9C5F-B967674714F7}">
      <dsp:nvSpPr>
        <dsp:cNvPr id="0" name=""/>
        <dsp:cNvSpPr/>
      </dsp:nvSpPr>
      <dsp:spPr>
        <a:xfrm>
          <a:off x="0" y="3441081"/>
          <a:ext cx="1123324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Растворитель</a:t>
          </a:r>
          <a:r>
            <a:rPr lang="ru-RU" sz="2800" b="1" i="0" kern="1200" dirty="0" smtClean="0">
              <a:solidFill>
                <a:schemeClr val="tx1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800" b="0" i="0" kern="1200" dirty="0" smtClean="0">
              <a:solidFill>
                <a:schemeClr val="tx1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-</a:t>
          </a:r>
          <a:r>
            <a:rPr lang="ru-RU" sz="2800" i="0" kern="1200" dirty="0" smtClean="0"/>
            <a:t> компонент раствора, существующий в одном агрегатном состоянии с раствором или преобладающий в растворе.</a:t>
          </a:r>
          <a:endParaRPr lang="ru-RU" sz="2800" i="0" kern="1200" dirty="0"/>
        </a:p>
      </dsp:txBody>
      <dsp:txXfrm>
        <a:off x="59399" y="3500480"/>
        <a:ext cx="11114450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176A4-BFBE-4D5C-AF0E-2952D92C4586}">
      <dsp:nvSpPr>
        <dsp:cNvPr id="0" name=""/>
        <dsp:cNvSpPr/>
      </dsp:nvSpPr>
      <dsp:spPr>
        <a:xfrm>
          <a:off x="0" y="1911"/>
          <a:ext cx="11737304" cy="1231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0" kern="1200" dirty="0" smtClean="0"/>
            <a:t>Растворы делят на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истинные</a:t>
          </a:r>
          <a:r>
            <a:rPr lang="ru-RU" sz="3100" i="0" kern="1200" dirty="0" smtClean="0"/>
            <a:t> и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коллоидные</a:t>
          </a:r>
          <a:endParaRPr lang="ru-RU" sz="3100" i="0" kern="1200" dirty="0"/>
        </a:p>
      </dsp:txBody>
      <dsp:txXfrm>
        <a:off x="60116" y="62027"/>
        <a:ext cx="11617072" cy="1111247"/>
      </dsp:txXfrm>
    </dsp:sp>
    <dsp:sp modelId="{656DF6FB-B604-48AB-848A-8E3FCE32461B}">
      <dsp:nvSpPr>
        <dsp:cNvPr id="0" name=""/>
        <dsp:cNvSpPr/>
      </dsp:nvSpPr>
      <dsp:spPr>
        <a:xfrm>
          <a:off x="0" y="1351986"/>
          <a:ext cx="11737304" cy="1231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0" kern="1200" smtClean="0"/>
            <a:t>Состав растворов может изменяться в широких пределах.</a:t>
          </a:r>
          <a:endParaRPr lang="ru-RU" sz="3100" i="0" kern="1200"/>
        </a:p>
      </dsp:txBody>
      <dsp:txXfrm>
        <a:off x="60116" y="1412102"/>
        <a:ext cx="11617072" cy="1111247"/>
      </dsp:txXfrm>
    </dsp:sp>
    <dsp:sp modelId="{045943A1-E089-4E96-BF65-2E0FA408F791}">
      <dsp:nvSpPr>
        <dsp:cNvPr id="0" name=""/>
        <dsp:cNvSpPr/>
      </dsp:nvSpPr>
      <dsp:spPr>
        <a:xfrm>
          <a:off x="0" y="2672746"/>
          <a:ext cx="11737304" cy="1231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0" kern="1200" smtClean="0"/>
            <a:t>Растворы занимают промежуточное положение между механическими смесями и химическими соединениями </a:t>
          </a:r>
          <a:endParaRPr lang="ru-RU" sz="3100" i="0" kern="1200"/>
        </a:p>
      </dsp:txBody>
      <dsp:txXfrm>
        <a:off x="60116" y="2732862"/>
        <a:ext cx="11617072" cy="1111247"/>
      </dsp:txXfrm>
    </dsp:sp>
    <dsp:sp modelId="{F6EF1F7E-1E0C-40A4-86A0-9A911E3312E6}">
      <dsp:nvSpPr>
        <dsp:cNvPr id="0" name=""/>
        <dsp:cNvSpPr/>
      </dsp:nvSpPr>
      <dsp:spPr>
        <a:xfrm>
          <a:off x="0" y="3994820"/>
          <a:ext cx="11737304" cy="1231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Растворимость - способность вещества растворяться в определенном количестве того или иного растворителя </a:t>
          </a:r>
          <a:endParaRPr lang="ru-RU" sz="2800" b="1" i="0" kern="1200" dirty="0">
            <a:solidFill>
              <a:srgbClr val="002060"/>
            </a:solidFill>
            <a:latin typeface="Tahoma" panose="020B0604030504040204" pitchFamily="34" charset="0"/>
            <a:ea typeface="+mn-ea"/>
            <a:cs typeface="Arial" panose="020B0604020202020204" pitchFamily="34" charset="0"/>
          </a:endParaRPr>
        </a:p>
      </dsp:txBody>
      <dsp:txXfrm>
        <a:off x="60116" y="4054936"/>
        <a:ext cx="11617072" cy="1111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E90E4-484B-4AFB-BC2C-9477CDF471AC}">
      <dsp:nvSpPr>
        <dsp:cNvPr id="0" name=""/>
        <dsp:cNvSpPr/>
      </dsp:nvSpPr>
      <dsp:spPr>
        <a:xfrm>
          <a:off x="8162636" y="2704578"/>
          <a:ext cx="265051" cy="201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706"/>
              </a:lnTo>
              <a:lnTo>
                <a:pt x="265051" y="201270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0EDE5-AFDA-461E-8A08-8DF4EF7794B6}">
      <dsp:nvSpPr>
        <dsp:cNvPr id="0" name=""/>
        <dsp:cNvSpPr/>
      </dsp:nvSpPr>
      <dsp:spPr>
        <a:xfrm>
          <a:off x="8162636" y="2704578"/>
          <a:ext cx="265051" cy="712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238"/>
              </a:lnTo>
              <a:lnTo>
                <a:pt x="265051" y="71223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B1216-0A04-4462-BE61-ED3C1AA13B7F}">
      <dsp:nvSpPr>
        <dsp:cNvPr id="0" name=""/>
        <dsp:cNvSpPr/>
      </dsp:nvSpPr>
      <dsp:spPr>
        <a:xfrm>
          <a:off x="5769564" y="1176436"/>
          <a:ext cx="3334222" cy="35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53"/>
              </a:lnTo>
              <a:lnTo>
                <a:pt x="3334222" y="104653"/>
              </a:lnTo>
              <a:lnTo>
                <a:pt x="3334222" y="35170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3B426-D540-4A9E-85DD-61BDD4431E7F}">
      <dsp:nvSpPr>
        <dsp:cNvPr id="0" name=""/>
        <dsp:cNvSpPr/>
      </dsp:nvSpPr>
      <dsp:spPr>
        <a:xfrm>
          <a:off x="4843790" y="2760612"/>
          <a:ext cx="295709" cy="193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203"/>
              </a:lnTo>
              <a:lnTo>
                <a:pt x="295709" y="1936203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27ED2-956D-468C-8810-16CCAC0E54CE}">
      <dsp:nvSpPr>
        <dsp:cNvPr id="0" name=""/>
        <dsp:cNvSpPr/>
      </dsp:nvSpPr>
      <dsp:spPr>
        <a:xfrm>
          <a:off x="4843790" y="2760612"/>
          <a:ext cx="295709" cy="712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238"/>
              </a:lnTo>
              <a:lnTo>
                <a:pt x="295709" y="71223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E39DE-009F-4467-A994-770F1346CAB5}">
      <dsp:nvSpPr>
        <dsp:cNvPr id="0" name=""/>
        <dsp:cNvSpPr/>
      </dsp:nvSpPr>
      <dsp:spPr>
        <a:xfrm>
          <a:off x="5723844" y="1176436"/>
          <a:ext cx="91440" cy="407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687"/>
              </a:lnTo>
              <a:lnTo>
                <a:pt x="61096" y="160687"/>
              </a:lnTo>
              <a:lnTo>
                <a:pt x="61096" y="40773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047E9-63B4-428F-B0A7-E381F85F4D66}">
      <dsp:nvSpPr>
        <dsp:cNvPr id="0" name=""/>
        <dsp:cNvSpPr/>
      </dsp:nvSpPr>
      <dsp:spPr>
        <a:xfrm>
          <a:off x="1321635" y="2704578"/>
          <a:ext cx="103424" cy="2009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648"/>
              </a:lnTo>
              <a:lnTo>
                <a:pt x="103424" y="200964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40555-2213-4E36-BC31-C065374D2860}">
      <dsp:nvSpPr>
        <dsp:cNvPr id="0" name=""/>
        <dsp:cNvSpPr/>
      </dsp:nvSpPr>
      <dsp:spPr>
        <a:xfrm>
          <a:off x="1321635" y="2704578"/>
          <a:ext cx="103424" cy="709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179"/>
              </a:lnTo>
              <a:lnTo>
                <a:pt x="103424" y="70917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8B4C7-7282-484C-9644-8433DCB34977}">
      <dsp:nvSpPr>
        <dsp:cNvPr id="0" name=""/>
        <dsp:cNvSpPr/>
      </dsp:nvSpPr>
      <dsp:spPr>
        <a:xfrm>
          <a:off x="2437941" y="1176436"/>
          <a:ext cx="3331622" cy="351705"/>
        </a:xfrm>
        <a:custGeom>
          <a:avLst/>
          <a:gdLst/>
          <a:ahLst/>
          <a:cxnLst/>
          <a:rect l="0" t="0" r="0" b="0"/>
          <a:pathLst>
            <a:path>
              <a:moveTo>
                <a:pt x="3331622" y="0"/>
              </a:moveTo>
              <a:lnTo>
                <a:pt x="3331622" y="104653"/>
              </a:lnTo>
              <a:lnTo>
                <a:pt x="0" y="104653"/>
              </a:lnTo>
              <a:lnTo>
                <a:pt x="0" y="35170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84996-5AA1-4C0A-9061-5D826CE3BE29}">
      <dsp:nvSpPr>
        <dsp:cNvPr id="0" name=""/>
        <dsp:cNvSpPr/>
      </dsp:nvSpPr>
      <dsp:spPr>
        <a:xfrm>
          <a:off x="3566991" y="0"/>
          <a:ext cx="4405144" cy="117643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Дисперсные</a:t>
          </a:r>
          <a:r>
            <a:rPr lang="ru-RU" sz="2800" kern="1200" dirty="0" smtClean="0"/>
            <a:t> </a:t>
          </a:r>
          <a:r>
            <a:rPr lang="ru-RU" sz="2800" b="1" i="0" kern="1200" dirty="0" smtClean="0">
              <a:solidFill>
                <a:srgbClr val="002060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системы</a:t>
          </a:r>
          <a:endParaRPr lang="ru-RU" sz="2800" b="1" i="0" kern="1200" dirty="0">
            <a:solidFill>
              <a:srgbClr val="002060"/>
            </a:solidFill>
            <a:latin typeface="Tahoma" panose="020B0604030504040204" pitchFamily="34" charset="0"/>
            <a:ea typeface="+mn-ea"/>
            <a:cs typeface="Arial" panose="020B0604020202020204" pitchFamily="34" charset="0"/>
          </a:endParaRPr>
        </a:p>
      </dsp:txBody>
      <dsp:txXfrm>
        <a:off x="3566991" y="0"/>
        <a:ext cx="4405144" cy="1176436"/>
      </dsp:txXfrm>
    </dsp:sp>
    <dsp:sp modelId="{80CDA003-1F93-41B5-B913-A23177862D86}">
      <dsp:nvSpPr>
        <dsp:cNvPr id="0" name=""/>
        <dsp:cNvSpPr/>
      </dsp:nvSpPr>
      <dsp:spPr>
        <a:xfrm>
          <a:off x="1042558" y="1528141"/>
          <a:ext cx="2790767" cy="11764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Грубодисперсные системы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42558" y="1528141"/>
        <a:ext cx="2790767" cy="1176436"/>
      </dsp:txXfrm>
    </dsp:sp>
    <dsp:sp modelId="{B93E284C-05AE-477C-ACE0-3A780405D081}">
      <dsp:nvSpPr>
        <dsp:cNvPr id="0" name=""/>
        <dsp:cNvSpPr/>
      </dsp:nvSpPr>
      <dsp:spPr>
        <a:xfrm>
          <a:off x="1425059" y="2825540"/>
          <a:ext cx="2352873" cy="11764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Радиус 10</a:t>
          </a:r>
          <a:r>
            <a:rPr lang="ru-RU" sz="1800" b="1" kern="1200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-4</a:t>
          </a: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10</a:t>
          </a:r>
          <a:r>
            <a:rPr lang="ru-RU" sz="1800" b="1" kern="1200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-7</a:t>
          </a: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</a:t>
          </a:r>
          <a:endParaRPr lang="ru-RU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69629" y="2997825"/>
        <a:ext cx="1663733" cy="831866"/>
      </dsp:txXfrm>
    </dsp:sp>
    <dsp:sp modelId="{5448C8AC-D3F6-4789-A124-5BDB92060D17}">
      <dsp:nvSpPr>
        <dsp:cNvPr id="0" name=""/>
        <dsp:cNvSpPr/>
      </dsp:nvSpPr>
      <dsp:spPr>
        <a:xfrm>
          <a:off x="1425059" y="4126008"/>
          <a:ext cx="2352873" cy="1176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Кровь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69629" y="4298293"/>
        <a:ext cx="1663733" cy="831866"/>
      </dsp:txXfrm>
    </dsp:sp>
    <dsp:sp modelId="{349CD935-984E-4755-9A6C-2E4ACF18E3DE}">
      <dsp:nvSpPr>
        <dsp:cNvPr id="0" name=""/>
        <dsp:cNvSpPr/>
      </dsp:nvSpPr>
      <dsp:spPr>
        <a:xfrm>
          <a:off x="4608503" y="1584175"/>
          <a:ext cx="2352873" cy="11764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Коллоидные системы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8503" y="1584175"/>
        <a:ext cx="2352873" cy="1176436"/>
      </dsp:txXfrm>
    </dsp:sp>
    <dsp:sp modelId="{31338F64-872B-484D-ACEC-09136934FF3C}">
      <dsp:nvSpPr>
        <dsp:cNvPr id="0" name=""/>
        <dsp:cNvSpPr/>
      </dsp:nvSpPr>
      <dsp:spPr>
        <a:xfrm>
          <a:off x="5139499" y="2884632"/>
          <a:ext cx="2352873" cy="11764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Радиус 10</a:t>
          </a:r>
          <a:r>
            <a:rPr lang="ru-RU" sz="1800" b="1" kern="1200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-7</a:t>
          </a: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10</a:t>
          </a:r>
          <a:r>
            <a:rPr lang="ru-RU" sz="1800" b="1" kern="1200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-8</a:t>
          </a: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</a:t>
          </a:r>
          <a:endParaRPr lang="ru-RU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84069" y="3056917"/>
        <a:ext cx="1663733" cy="831866"/>
      </dsp:txXfrm>
    </dsp:sp>
    <dsp:sp modelId="{CE05EB77-2919-4F76-A925-FBABAF48F75F}">
      <dsp:nvSpPr>
        <dsp:cNvPr id="0" name=""/>
        <dsp:cNvSpPr/>
      </dsp:nvSpPr>
      <dsp:spPr>
        <a:xfrm>
          <a:off x="5139499" y="4108597"/>
          <a:ext cx="2352873" cy="1176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Желатин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84069" y="4280882"/>
        <a:ext cx="1663733" cy="831866"/>
      </dsp:txXfrm>
    </dsp:sp>
    <dsp:sp modelId="{D45F57AA-B242-4F0C-B34A-3EE507ADCFD4}">
      <dsp:nvSpPr>
        <dsp:cNvPr id="0" name=""/>
        <dsp:cNvSpPr/>
      </dsp:nvSpPr>
      <dsp:spPr>
        <a:xfrm>
          <a:off x="7927349" y="1528141"/>
          <a:ext cx="2352873" cy="11764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Истинные</a:t>
          </a:r>
          <a:r>
            <a:rPr lang="ru-RU" sz="2800" kern="1200" dirty="0" smtClean="0"/>
            <a:t> </a:t>
          </a: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растворы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927349" y="1528141"/>
        <a:ext cx="2352873" cy="1176436"/>
      </dsp:txXfrm>
    </dsp:sp>
    <dsp:sp modelId="{7290F6E9-8D81-4EE8-9173-073A395727BA}">
      <dsp:nvSpPr>
        <dsp:cNvPr id="0" name=""/>
        <dsp:cNvSpPr/>
      </dsp:nvSpPr>
      <dsp:spPr>
        <a:xfrm>
          <a:off x="8427687" y="2828598"/>
          <a:ext cx="2352873" cy="11764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Радиус менее 10</a:t>
          </a:r>
          <a:r>
            <a:rPr lang="ru-RU" sz="1800" b="1" kern="1200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-9</a:t>
          </a: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</a:t>
          </a:r>
          <a:endParaRPr lang="ru-RU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2257" y="3000883"/>
        <a:ext cx="1663733" cy="831866"/>
      </dsp:txXfrm>
    </dsp:sp>
    <dsp:sp modelId="{587FB343-68FA-49AA-AEB1-2D309A40C1B1}">
      <dsp:nvSpPr>
        <dsp:cNvPr id="0" name=""/>
        <dsp:cNvSpPr/>
      </dsp:nvSpPr>
      <dsp:spPr>
        <a:xfrm>
          <a:off x="8427687" y="4129067"/>
          <a:ext cx="2352873" cy="1176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Формалин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2257" y="4301352"/>
        <a:ext cx="1663733" cy="831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44346B-D052-4122-BA2C-547F17C73C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55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3A2F7E-8B78-40CA-9704-14C2914998EB}" type="slidenum">
              <a:rPr lang="en-GB" altLang="ru-RU" sz="1000" smtClean="0"/>
              <a:pPr>
                <a:spcBef>
                  <a:spcPct val="0"/>
                </a:spcBef>
              </a:pPr>
              <a:t>1</a:t>
            </a:fld>
            <a:endParaRPr lang="en-GB" altLang="ru-RU" sz="10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8100" y="692150"/>
            <a:ext cx="6934200" cy="39020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315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346B-D052-4122-BA2C-547F17C73C06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B67-8E3F-4025-8B77-6B17C100E71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DD6-DE33-4840-89EE-1EF8708137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97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C3B5-D17C-4434-B489-5A4477E409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69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E5D4E01-7476-4378-838D-65F35C825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85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23673-4371-4ABF-A8B6-B53A326BF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D52BDF2-21D5-4C11-BFC5-B041AC0201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1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3D4F-83EC-450C-A765-0EE8F62A353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38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2E0-74A9-48D9-A5AA-EB84CED538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01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1797-0555-47F8-8485-A2E17B099C4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43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F202-B2DC-4DF3-9669-25295A0660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54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9B54-EC2B-4DB8-8B71-36044E7FD4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95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9625-D16E-47C6-A8C0-8F221A235AE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52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A16B-69FF-4791-B06D-08460EED93A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6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7D51-E2F6-4959-8BB2-60221743BE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13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9EDA-033B-4D2D-B035-701FF6306A7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3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chemed.chem.wisc.edu/JCEWWW/Articles/WWW0001/index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ox.ac.uk/vrchemistry/GainLossElectrons/Pages/page08.htm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ox.ac.uk/vrchemistry/electronsandbonds/Ammonia3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ox.ac.uk/vrchemistry/electronsandbonds/Fluorine3.htm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3832" y="2564904"/>
            <a:ext cx="10369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sz="2400" b="1" dirty="0" smtClean="0">
                <a:solidFill>
                  <a:schemeClr val="tx1"/>
                </a:solidFill>
              </a:rPr>
              <a:t>ЛЕКЦИ</a:t>
            </a:r>
            <a:r>
              <a:rPr lang="ru-RU" altLang="ru-RU" sz="2400" b="1" dirty="0" smtClean="0"/>
              <a:t>И 8-9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. </a:t>
            </a:r>
            <a:r>
              <a:rPr lang="ru-RU" altLang="ru-RU" sz="2400" b="1" dirty="0"/>
              <a:t>Растворы. </a:t>
            </a:r>
          </a:p>
          <a:p>
            <a:r>
              <a:rPr lang="ru-RU" altLang="ru-RU" sz="2400" b="1" dirty="0"/>
              <a:t>Теория электролитической </a:t>
            </a:r>
            <a:r>
              <a:rPr lang="ru-RU" altLang="ru-RU" sz="2400" b="1" dirty="0" smtClean="0"/>
              <a:t>диссоциации</a:t>
            </a:r>
            <a:endParaRPr lang="ru-RU" alt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9" y="188872"/>
            <a:ext cx="582694" cy="6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3812" y="429309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Новикова Анастасия Александровна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канд. хим. наук, доцент кафедры «Химия» ДГТУ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0188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Курс лекций «Общая химия»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38594" name="Picture 2" descr="https://i.pinimg.com/564x/58/64/52/586452be30cbc6da448685e5f88911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" y="1925779"/>
            <a:ext cx="3920326" cy="29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60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499" y="-5162"/>
            <a:ext cx="10515600" cy="1325563"/>
          </a:xfrm>
        </p:spPr>
        <p:txBody>
          <a:bodyPr/>
          <a:lstStyle/>
          <a:p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Закон</a:t>
            </a:r>
            <a:r>
              <a:rPr lang="ru-RU" altLang="ru-RU" dirty="0"/>
              <a:t> </a:t>
            </a: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Генри</a:t>
            </a:r>
            <a:r>
              <a:rPr lang="ru-RU" altLang="ru-RU" dirty="0"/>
              <a:t>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96675" y="1056635"/>
            <a:ext cx="11233248" cy="53006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Масса </a:t>
            </a:r>
            <a:r>
              <a:rPr lang="ru-RU" altLang="ru-RU" sz="2400" b="1" dirty="0">
                <a:solidFill>
                  <a:schemeClr val="tx2"/>
                </a:solidFill>
              </a:rPr>
              <a:t>газа, растворяющегося при постоянной температуре в данном объеме жидкости, прямо пропорциональна парциальному давлению газа.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ru-RU" b="1" dirty="0" smtClean="0">
                <a:solidFill>
                  <a:srgbClr val="CC0000"/>
                </a:solidFill>
              </a:rPr>
              <a:t>S</a:t>
            </a:r>
            <a:r>
              <a:rPr lang="ru-RU" altLang="ru-RU" b="1" dirty="0" smtClean="0">
                <a:solidFill>
                  <a:srgbClr val="CC0000"/>
                </a:solidFill>
              </a:rPr>
              <a:t> = </a:t>
            </a:r>
            <a:r>
              <a:rPr lang="ru-RU" altLang="ru-RU" b="1" dirty="0" err="1">
                <a:solidFill>
                  <a:srgbClr val="CC0000"/>
                </a:solidFill>
              </a:rPr>
              <a:t>кр</a:t>
            </a:r>
            <a:r>
              <a:rPr lang="ru-RU" altLang="ru-RU" b="1" dirty="0">
                <a:solidFill>
                  <a:srgbClr val="CC0000"/>
                </a:solidFill>
              </a:rPr>
              <a:t>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400" dirty="0" smtClean="0"/>
              <a:t>S – </a:t>
            </a:r>
            <a:r>
              <a:rPr lang="ru-RU" altLang="ru-RU" sz="2400" dirty="0" smtClean="0"/>
              <a:t>молярная концентрация газа в разбавленном растворе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к </a:t>
            </a:r>
            <a:r>
              <a:rPr lang="ru-RU" altLang="ru-RU" sz="2400" dirty="0"/>
              <a:t>– коэффициент Генри; 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р </a:t>
            </a:r>
            <a:r>
              <a:rPr lang="ru-RU" altLang="ru-RU" sz="2400" dirty="0"/>
              <a:t>– парциальное давление газа.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   </a:t>
            </a: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/>
              <a:t>Коэффициент Генри показывает, во сколько раз увеличивается концентрация газа в жидкости при увеличении давления на единицу.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i="1" dirty="0" smtClean="0">
                <a:solidFill>
                  <a:srgbClr val="C00000"/>
                </a:solidFill>
              </a:rPr>
              <a:t>Следствие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из закона Генри: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Объем </a:t>
            </a:r>
            <a:r>
              <a:rPr lang="ru-RU" altLang="ru-RU" sz="2400" b="1" dirty="0">
                <a:solidFill>
                  <a:schemeClr val="tx2"/>
                </a:solidFill>
              </a:rPr>
              <a:t>газа, растворяющийся при постоянной температуре в данном объеме жидкости, не зависит от его парциального давления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. 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8472-7D21-4240-A594-C4FC9610FC0D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289476"/>
            <a:ext cx="11089232" cy="90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Осмос </a:t>
            </a:r>
            <a:b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endParaRPr lang="ru-RU" altLang="ru-RU" sz="2800" b="1" dirty="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992697"/>
            <a:ext cx="11449272" cy="17737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dirty="0"/>
              <a:t>Явление, связанное со способностью проходить через мембрану, в частности, только молекул растворителя, называется </a:t>
            </a:r>
            <a:r>
              <a:rPr lang="ru-RU" altLang="ru-RU" b="1" i="1" dirty="0"/>
              <a:t>осмосом</a:t>
            </a:r>
            <a:r>
              <a:rPr lang="ru-RU" altLang="ru-RU" dirty="0"/>
              <a:t>, а вызываемое им изменение давления по обе стороны мембраны – </a:t>
            </a:r>
            <a:r>
              <a:rPr lang="ru-RU" altLang="ru-RU" b="1" i="1" dirty="0"/>
              <a:t>осмотическим давлением</a:t>
            </a:r>
            <a:r>
              <a:rPr lang="ru-RU" altLang="ru-RU" dirty="0"/>
              <a:t>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7E00-5900-42C4-B52B-91E2DA751AB2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201740" name="Picture 12" descr="reverse osmosis syste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766475"/>
            <a:ext cx="6264696" cy="35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951984" y="2661916"/>
            <a:ext cx="4495800" cy="3889375"/>
          </a:xfrm>
        </p:spPr>
        <p:txBody>
          <a:bodyPr/>
          <a:lstStyle/>
          <a:p>
            <a:r>
              <a:rPr lang="ru-RU" altLang="ru-RU" sz="2400" dirty="0"/>
              <a:t>Вант-Гофф в </a:t>
            </a:r>
            <a:r>
              <a:rPr lang="ru-RU" altLang="ru-RU" sz="2400" dirty="0" smtClean="0"/>
              <a:t>1886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г</a:t>
            </a:r>
            <a:r>
              <a:rPr lang="ru-RU" altLang="ru-RU" sz="2400" dirty="0"/>
              <a:t>. установил, что осмотическое давление π разбавленных растворов </a:t>
            </a:r>
            <a:r>
              <a:rPr lang="ru-RU" altLang="ru-RU" sz="2400" dirty="0" err="1"/>
              <a:t>неэлектролитов</a:t>
            </a:r>
            <a:r>
              <a:rPr lang="ru-RU" altLang="ru-RU" sz="2400" dirty="0"/>
              <a:t> зависит от концентрации и температуры растворов. </a:t>
            </a:r>
            <a:endParaRPr lang="en-US" altLang="ru-RU" sz="2400" dirty="0" smtClean="0"/>
          </a:p>
          <a:p>
            <a:pPr marL="0" indent="0" algn="ctr">
              <a:buNone/>
            </a:pPr>
            <a:r>
              <a:rPr lang="ru-RU" altLang="ru-RU" sz="2400" dirty="0" smtClean="0"/>
              <a:t>Эта </a:t>
            </a:r>
            <a:r>
              <a:rPr lang="ru-RU" altLang="ru-RU" sz="2400" dirty="0"/>
              <a:t>зависимость выражается уравнением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176-48BB-4A10-A70D-FCC56DD8DE19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92137"/>
            <a:ext cx="4051300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5920" y="59213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altLang="ru-RU" sz="2000" dirty="0" smtClean="0"/>
              <a:t>Осмотическое давление π – внутреннее давление растворенного вещества, численно равное тому внешнему давлению, которое нужно приложить, чтобы прекратить осмос; оно зависит от температуры и концентрации.</a:t>
            </a:r>
          </a:p>
          <a:p>
            <a:pPr algn="just"/>
            <a:endParaRPr lang="ru-RU" alt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061311" y="5229200"/>
            <a:ext cx="818665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0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8584" y="332656"/>
                <a:ext cx="11448056" cy="338467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altLang="ru-RU" dirty="0" smtClean="0"/>
                  <a:t>Ван-Гофф показал, что  осмотический закон справедлив только для веществ типа сахарозы, а для растворов солей, кислот и оснований он не применим. </a:t>
                </a:r>
                <a:endParaRPr lang="en-US" altLang="ru-RU" dirty="0" smtClean="0"/>
              </a:p>
              <a:p>
                <a:pPr marL="0" indent="0" algn="just">
                  <a:buNone/>
                </a:pPr>
                <a:endParaRPr lang="ru-RU" altLang="ru-RU" dirty="0" smtClean="0"/>
              </a:p>
              <a:p>
                <a:pPr marL="0" indent="0" algn="just">
                  <a:buNone/>
                </a:pPr>
                <a:r>
                  <a:rPr lang="ru-RU" altLang="ru-RU" dirty="0" smtClean="0"/>
                  <a:t>Для </a:t>
                </a:r>
                <a:r>
                  <a:rPr lang="ru-RU" altLang="ru-RU" dirty="0"/>
                  <a:t>согласия теории и эксперимента необходимо вводить поправочный коэффициент </a:t>
                </a:r>
                <a:r>
                  <a:rPr lang="ru-RU" altLang="ru-RU" i="1" dirty="0"/>
                  <a:t>i</a:t>
                </a:r>
                <a:r>
                  <a:rPr lang="ru-RU" altLang="ru-RU" dirty="0"/>
                  <a:t> - изотонический коэффициент </a:t>
                </a:r>
                <a:endParaRPr lang="en-US" altLang="ru-RU" dirty="0" smtClean="0"/>
              </a:p>
              <a:p>
                <a:pPr marL="0" indent="0" algn="just">
                  <a:buNone/>
                </a:pPr>
                <a:endParaRPr lang="en-US" altLang="ru-R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altLang="ru-RU" b="1" dirty="0" smtClean="0">
                  <a:solidFill>
                    <a:srgbClr val="C0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altLang="ru-RU" dirty="0" smtClean="0"/>
                  <a:t>который </a:t>
                </a:r>
                <a:r>
                  <a:rPr lang="ru-RU" altLang="ru-RU" dirty="0"/>
                  <a:t>показывает, во сколько раз измеренное осмотическое давление больше рассчитанного по вышеприведенному уравнению. </a:t>
                </a:r>
              </a:p>
              <a:p>
                <a:pPr marL="0" indent="0" algn="just">
                  <a:buNone/>
                </a:pPr>
                <a:r>
                  <a:rPr lang="ru-RU" altLang="ru-RU" dirty="0"/>
                  <a:t>Это отношение числа всех частиц в растворе к числу растворенных молекул: </a:t>
                </a:r>
                <a:endParaRPr lang="ru-RU" altLang="ru-RU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число частиц в растворе</m:t>
                          </m:r>
                        </m:num>
                        <m:den>
                          <m:r>
                            <a:rPr lang="ru-RU" altLang="ru-RU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число молекул в растворе</m:t>
                          </m:r>
                        </m:den>
                      </m:f>
                    </m:oMath>
                  </m:oMathPara>
                </a14:m>
                <a:endParaRPr lang="ru-RU" altLang="ru-RU" b="1" dirty="0"/>
              </a:p>
            </p:txBody>
          </p:sp>
        </mc:Choice>
        <mc:Fallback>
          <p:sp>
            <p:nvSpPr>
              <p:cNvPr id="210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584" y="332656"/>
                <a:ext cx="11448056" cy="3384673"/>
              </a:xfrm>
              <a:blipFill rotWithShape="0">
                <a:blip r:embed="rId2"/>
                <a:stretch>
                  <a:fillRect l="-1065" t="-3063" r="-1118" b="-7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4A5-F477-4359-90B5-C8E76A6A233C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63750" y="0"/>
            <a:ext cx="8229600" cy="1371600"/>
          </a:xfrm>
        </p:spPr>
        <p:txBody>
          <a:bodyPr/>
          <a:lstStyle/>
          <a:p>
            <a:r>
              <a:rPr lang="ru-RU" altLang="ru-RU" sz="3200"/>
              <a:t>Теория электролитической диссоциации</a:t>
            </a:r>
          </a:p>
        </p:txBody>
      </p:sp>
      <p:pic>
        <p:nvPicPr>
          <p:cNvPr id="142345" name="Picture 9" descr="2196934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573552"/>
            <a:ext cx="2336485" cy="313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1323371" y="5013176"/>
            <a:ext cx="2952750" cy="561975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 err="1"/>
              <a:t>Сванте</a:t>
            </a:r>
            <a:r>
              <a:rPr lang="ru-RU" altLang="ru-RU" sz="2000" b="1" dirty="0"/>
              <a:t> Аррениус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/>
              <a:t>(1859-1927)</a:t>
            </a:r>
          </a:p>
          <a:p>
            <a:endParaRPr lang="ru-RU" altLang="ru-RU" sz="1050" b="1" i="1" dirty="0"/>
          </a:p>
        </p:txBody>
      </p:sp>
      <p:sp>
        <p:nvSpPr>
          <p:cNvPr id="14234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5015880" y="1613429"/>
            <a:ext cx="5904855" cy="3096344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В 1887 г. шведский учёный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С. Аррениус предложил теорию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электролитической диссоциации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 для объяснения особенностей поведения водных растворов  </a:t>
            </a:r>
            <a:r>
              <a:rPr lang="ru-RU" altLang="ru-RU" dirty="0" smtClean="0">
                <a:latin typeface="Times New Roman" panose="02020603050405020304" pitchFamily="18" charset="0"/>
              </a:rPr>
              <a:t>веществ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BF6A-BE18-4AC1-9DC5-461A5478F82D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C468-A904-4C97-AAA1-F9E84F8895E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67000" y="4572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lIns="92075" tIns="46038" rIns="92075" bIns="46038" anchor="b"/>
          <a:lstStyle/>
          <a:p>
            <a:pPr algn="ctr">
              <a:defRPr/>
            </a:pP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29307" y="2982914"/>
            <a:ext cx="3779073" cy="216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ru-RU" altLang="ru-RU" sz="2800" b="1" dirty="0">
                <a:latin typeface="Times New Roman" panose="02020603050405020304" pitchFamily="18" charset="0"/>
              </a:rPr>
              <a:t>их    растворы  </a:t>
            </a:r>
            <a:br>
              <a:rPr kumimoji="1" lang="ru-RU" altLang="ru-RU" sz="2800" b="1" dirty="0">
                <a:latin typeface="Times New Roman" panose="02020603050405020304" pitchFamily="18" charset="0"/>
              </a:rPr>
            </a:br>
            <a:r>
              <a:rPr kumimoji="1" lang="ru-RU" altLang="ru-RU" sz="2800" b="1" dirty="0">
                <a:latin typeface="Times New Roman" panose="02020603050405020304" pitchFamily="18" charset="0"/>
              </a:rPr>
              <a:t>или   расплавы </a:t>
            </a:r>
            <a:br>
              <a:rPr kumimoji="1"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ПРОВОДЯТ</a:t>
            </a:r>
            <a:r>
              <a:rPr lang="ru-RU" alt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ru-RU" altLang="ru-RU" sz="2800" b="1" dirty="0">
                <a:latin typeface="Times New Roman" panose="02020603050405020304" pitchFamily="18" charset="0"/>
              </a:rPr>
              <a:t>электрический </a:t>
            </a:r>
            <a:br>
              <a:rPr kumimoji="1" lang="ru-RU" altLang="ru-RU" sz="2800" b="1" dirty="0">
                <a:latin typeface="Times New Roman" panose="02020603050405020304" pitchFamily="18" charset="0"/>
              </a:rPr>
            </a:br>
            <a:r>
              <a:rPr kumimoji="1" lang="ru-RU" altLang="ru-RU" sz="2800" b="1" dirty="0">
                <a:latin typeface="Times New Roman" panose="02020603050405020304" pitchFamily="18" charset="0"/>
              </a:rPr>
              <a:t>ток</a:t>
            </a:r>
            <a:endParaRPr kumimoji="1" lang="en-US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104112" y="3064725"/>
            <a:ext cx="3287888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ru-RU" altLang="ru-RU" sz="2800" b="1" dirty="0">
                <a:latin typeface="Times New Roman" panose="02020603050405020304" pitchFamily="18" charset="0"/>
              </a:rPr>
              <a:t>их    растворы  </a:t>
            </a:r>
            <a:br>
              <a:rPr kumimoji="1" lang="ru-RU" altLang="ru-RU" sz="2800" b="1" dirty="0">
                <a:latin typeface="Times New Roman" panose="02020603050405020304" pitchFamily="18" charset="0"/>
              </a:rPr>
            </a:br>
            <a:r>
              <a:rPr kumimoji="1" lang="ru-RU" altLang="ru-RU" sz="2800" b="1" dirty="0">
                <a:latin typeface="Times New Roman" panose="02020603050405020304" pitchFamily="18" charset="0"/>
              </a:rPr>
              <a:t>или   расплавы </a:t>
            </a:r>
            <a:br>
              <a:rPr kumimoji="1"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  ПРОВОДЯТ</a:t>
            </a: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800" b="1" dirty="0">
                <a:latin typeface="Times New Roman" panose="02020603050405020304" pitchFamily="18" charset="0"/>
              </a:rPr>
              <a:t>электрический ток</a:t>
            </a:r>
            <a:endParaRPr kumimoji="1" lang="en-US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419601" y="5029201"/>
            <a:ext cx="42211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/>
              <a:t>Вид химической связи</a:t>
            </a:r>
          </a:p>
        </p:txBody>
      </p:sp>
      <p:sp>
        <p:nvSpPr>
          <p:cNvPr id="155674" name="Text Box 10"/>
          <p:cNvSpPr txBox="1">
            <a:spLocks noChangeArrowheads="1"/>
          </p:cNvSpPr>
          <p:nvPr/>
        </p:nvSpPr>
        <p:spPr bwMode="auto">
          <a:xfrm>
            <a:off x="1785343" y="5505451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1" lang="ru-RU" altLang="ru-RU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Ионная   или ковалентная</a:t>
            </a:r>
          </a:p>
          <a:p>
            <a:pPr algn="ctr"/>
            <a:r>
              <a:rPr kumimoji="1" lang="ru-RU" altLang="ru-RU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сильно полярная</a:t>
            </a:r>
          </a:p>
        </p:txBody>
      </p:sp>
      <p:sp>
        <p:nvSpPr>
          <p:cNvPr id="155675" name="Text Box 11"/>
          <p:cNvSpPr txBox="1">
            <a:spLocks noChangeArrowheads="1"/>
          </p:cNvSpPr>
          <p:nvPr/>
        </p:nvSpPr>
        <p:spPr bwMode="auto">
          <a:xfrm>
            <a:off x="7896200" y="5552183"/>
            <a:ext cx="289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1" lang="ru-RU" altLang="ru-RU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Ковалентная неполярная</a:t>
            </a:r>
          </a:p>
          <a:p>
            <a:pPr algn="ctr"/>
            <a:r>
              <a:rPr kumimoji="1" lang="ru-RU" altLang="ru-RU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или мало полярная</a:t>
            </a:r>
            <a:r>
              <a:rPr kumimoji="1" lang="ru-RU" altLang="ru-RU" sz="20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55678" name="WordArt 17"/>
          <p:cNvSpPr>
            <a:spLocks noChangeArrowheads="1" noChangeShapeType="1" noTextEdit="1"/>
          </p:cNvSpPr>
          <p:nvPr/>
        </p:nvSpPr>
        <p:spPr bwMode="auto">
          <a:xfrm>
            <a:off x="1229307" y="524585"/>
            <a:ext cx="9682942" cy="58881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/>
              <a:t>Все вещества по отношению к электрическому току можно разделить на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2796" y="2320604"/>
            <a:ext cx="36724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Электролиты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1852" y="2228271"/>
            <a:ext cx="36724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err="1" smtClean="0">
                <a:solidFill>
                  <a:srgbClr val="C00000"/>
                </a:solidFill>
              </a:rPr>
              <a:t>Неэлектролиты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212976" y="1710373"/>
            <a:ext cx="432048" cy="68305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532032" y="1710373"/>
            <a:ext cx="432048" cy="68305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E498-AC1C-43C4-91FE-7462C8660EA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23592" y="1549449"/>
            <a:ext cx="2209800" cy="1219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altLang="ru-RU" sz="24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оли</a:t>
            </a:r>
            <a:endParaRPr lang="ru-RU" altLang="ru-RU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4 ,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 dirty="0" err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KCl</a:t>
            </a: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Ca(NO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ru-RU" sz="1600" b="1" baseline="-250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90592" y="1549449"/>
            <a:ext cx="2133600" cy="1219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Кислоты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 dirty="0" err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H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altLang="ru-RU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kumimoji="1" lang="en-US" altLang="ru-RU" sz="16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altLang="ru-RU" sz="1600" b="1" baseline="-250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43292" y="1549449"/>
            <a:ext cx="2133600" cy="1219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Щёлочи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KOH,  NaOH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Ba(OH)</a:t>
            </a:r>
            <a:r>
              <a:rPr kumimoji="1" lang="en-US" altLang="ru-RU" sz="1600" b="1" baseline="-2500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ru-RU" sz="1600" b="1" baseline="-2500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66692" y="654099"/>
            <a:ext cx="3581400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cxnSp>
        <p:nvCxnSpPr>
          <p:cNvPr id="4102" name="AutoShape 6"/>
          <p:cNvCxnSpPr>
            <a:cxnSpLocks noChangeShapeType="1"/>
            <a:stCxn id="4101" idx="1"/>
            <a:endCxn id="4098" idx="0"/>
          </p:cNvCxnSpPr>
          <p:nvPr/>
        </p:nvCxnSpPr>
        <p:spPr bwMode="auto">
          <a:xfrm rot="10800000" flipV="1">
            <a:off x="3528492" y="915709"/>
            <a:ext cx="838200" cy="633740"/>
          </a:xfrm>
          <a:prstGeom prst="bentConnector2">
            <a:avLst/>
          </a:prstGeom>
          <a:noFill/>
          <a:ln w="38100" cap="sq">
            <a:solidFill>
              <a:srgbClr val="336699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AutoShape 7"/>
          <p:cNvCxnSpPr>
            <a:cxnSpLocks noChangeShapeType="1"/>
            <a:stCxn id="4101" idx="2"/>
            <a:endCxn id="4099" idx="0"/>
          </p:cNvCxnSpPr>
          <p:nvPr/>
        </p:nvCxnSpPr>
        <p:spPr bwMode="auto">
          <a:xfrm>
            <a:off x="6157392" y="1177319"/>
            <a:ext cx="0" cy="372130"/>
          </a:xfrm>
          <a:prstGeom prst="straightConnector1">
            <a:avLst/>
          </a:prstGeom>
          <a:noFill/>
          <a:ln w="38100" cap="sq">
            <a:solidFill>
              <a:srgbClr val="336699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AutoShape 8"/>
          <p:cNvCxnSpPr>
            <a:cxnSpLocks noChangeShapeType="1"/>
            <a:stCxn id="4101" idx="3"/>
            <a:endCxn id="4100" idx="0"/>
          </p:cNvCxnSpPr>
          <p:nvPr/>
        </p:nvCxnSpPr>
        <p:spPr bwMode="auto">
          <a:xfrm>
            <a:off x="7948092" y="915709"/>
            <a:ext cx="762000" cy="633740"/>
          </a:xfrm>
          <a:prstGeom prst="bentConnector2">
            <a:avLst/>
          </a:prstGeom>
          <a:noFill/>
          <a:ln w="38100" cap="sq">
            <a:solidFill>
              <a:srgbClr val="336699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62896" y="4619459"/>
            <a:ext cx="1238250" cy="1219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Газы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kumimoji="1" lang="ru-RU" altLang="ru-RU" sz="1600" b="1" baseline="-25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altLang="ru-RU" sz="1600" b="1" baseline="-25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1" lang="en-US" altLang="ru-RU" sz="1600" b="1" baseline="-25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ru-RU" sz="1600" b="1" baseline="-25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829846" y="4406735"/>
            <a:ext cx="2400300" cy="14700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Органические вещества</a:t>
            </a:r>
          </a:p>
          <a:p>
            <a:pPr algn="ctr">
              <a:spcBef>
                <a:spcPct val="50000"/>
              </a:spcBef>
            </a:pPr>
            <a:r>
              <a:rPr kumimoji="1" lang="ru-RU" altLang="ru-RU" sz="1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Метан </a:t>
            </a:r>
            <a:r>
              <a:rPr kumimoji="1" lang="en-US" altLang="ru-RU" sz="1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kumimoji="1" lang="ru-RU" altLang="ru-RU" sz="1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altLang="ru-RU" sz="1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kumimoji="1" lang="en-US" altLang="ru-RU" sz="1600" b="1" baseline="-25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algn="ctr">
              <a:spcBef>
                <a:spcPct val="50000"/>
              </a:spcBef>
            </a:pPr>
            <a:endParaRPr lang="en-US" altLang="ru-RU" sz="1600" b="1" baseline="-2500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839746" y="4619459"/>
            <a:ext cx="1600200" cy="1219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Оксиды</a:t>
            </a:r>
          </a:p>
          <a:p>
            <a:pPr algn="ctr">
              <a:spcBef>
                <a:spcPct val="50000"/>
              </a:spcBef>
            </a:pPr>
            <a:r>
              <a:rPr kumimoji="1" lang="en-US" altLang="ru-RU" sz="16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NO,  Na</a:t>
            </a:r>
            <a:r>
              <a:rPr kumimoji="1" lang="en-US" altLang="ru-RU" sz="1600" b="1" baseline="-25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altLang="ru-RU" sz="16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kumimoji="1" lang="en-US" altLang="ru-RU" sz="1600" b="1" baseline="-25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ru-RU" sz="16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CaO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201196" y="3645024"/>
            <a:ext cx="3657600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cxnSp>
        <p:nvCxnSpPr>
          <p:cNvPr id="4109" name="AutoShape 13"/>
          <p:cNvCxnSpPr>
            <a:cxnSpLocks noChangeShapeType="1"/>
            <a:stCxn id="4108" idx="1"/>
            <a:endCxn id="4105" idx="0"/>
          </p:cNvCxnSpPr>
          <p:nvPr/>
        </p:nvCxnSpPr>
        <p:spPr bwMode="auto">
          <a:xfrm rot="10800000" flipV="1">
            <a:off x="3182022" y="3906633"/>
            <a:ext cx="1019175" cy="712825"/>
          </a:xfrm>
          <a:prstGeom prst="bentConnector2">
            <a:avLst/>
          </a:prstGeom>
          <a:ln>
            <a:headEnd type="none" w="sm" len="sm"/>
            <a:tailEnd type="triangle" w="sm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10" name="AutoShape 14"/>
          <p:cNvCxnSpPr>
            <a:cxnSpLocks noChangeShapeType="1"/>
            <a:stCxn id="4108" idx="2"/>
            <a:endCxn id="4106" idx="0"/>
          </p:cNvCxnSpPr>
          <p:nvPr/>
        </p:nvCxnSpPr>
        <p:spPr bwMode="auto">
          <a:xfrm>
            <a:off x="6029996" y="4168244"/>
            <a:ext cx="0" cy="238491"/>
          </a:xfrm>
          <a:prstGeom prst="straightConnector1">
            <a:avLst/>
          </a:prstGeom>
          <a:ln>
            <a:headEnd type="none" w="sm" len="sm"/>
            <a:tailEnd type="triangle" w="sm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11" name="AutoShape 15"/>
          <p:cNvCxnSpPr>
            <a:cxnSpLocks noChangeShapeType="1"/>
            <a:stCxn id="4108" idx="3"/>
            <a:endCxn id="4107" idx="0"/>
          </p:cNvCxnSpPr>
          <p:nvPr/>
        </p:nvCxnSpPr>
        <p:spPr bwMode="auto">
          <a:xfrm>
            <a:off x="7858796" y="3906634"/>
            <a:ext cx="781050" cy="712825"/>
          </a:xfrm>
          <a:prstGeom prst="bentConnector2">
            <a:avLst/>
          </a:prstGeom>
          <a:ln>
            <a:headEnd type="none" w="sm" len="sm"/>
            <a:tailEnd type="triangle" w="sm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47780" y="458360"/>
            <a:ext cx="36724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Электролиты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1129" y="3422244"/>
            <a:ext cx="36724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err="1" smtClean="0">
                <a:solidFill>
                  <a:srgbClr val="C00000"/>
                </a:solidFill>
              </a:rPr>
              <a:t>Неэлектролиты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 descr="Классификация электролитов в воде. Cильные. Слабые. Соли. Основания. Кислоты. Гидроксиды щелочных и щелочноземельных металлов: от LiОН к CsОН, Ba(ОН)2. Практически все. HCl, HBr, HJ. H2so4,hno3,hclо3, нclo4. Соли. Основания. Кислоты. Водный раствор аммиака, нерастворимые, амфотерные: Mg(OH)2, Be(OH)2. HF, H2S, HCN, Некоторых металлов: HgCl2, CdJ2, Fe(CNS)3. H2SO3, HNO2, H2CO3, H3PO4, H3PO3, H2SiO3 CH3COOH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7825" r="4761" b="54956"/>
          <a:stretch/>
        </p:blipFill>
        <p:spPr>
          <a:xfrm>
            <a:off x="1775520" y="1268760"/>
            <a:ext cx="9100188" cy="230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C3BB-281F-4ACA-BE3E-7CF3FF53900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188640"/>
            <a:ext cx="11377264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dirty="0" smtClean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Классификация электролитов в воде</a:t>
            </a:r>
            <a:endParaRPr lang="ru-RU" altLang="ru-RU" sz="2800" b="1" dirty="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3372" y="788629"/>
            <a:ext cx="1137726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Сильные</a:t>
            </a:r>
            <a:endParaRPr lang="ru-RU" altLang="ru-RU" sz="2800" b="1" dirty="0">
              <a:solidFill>
                <a:schemeClr val="tx2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63461" y="3650268"/>
            <a:ext cx="1137726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Слабые</a:t>
            </a:r>
            <a:endParaRPr lang="ru-RU" altLang="ru-RU" sz="2800" b="1" dirty="0">
              <a:solidFill>
                <a:schemeClr val="tx2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Классификация электролитов в воде. Cильные. Слабые. Соли. Основания. Кислоты. Гидроксиды щелочных и щелочноземельных металлов: от LiОН к CsОН, Ba(ОН)2. Практически все. HCl, HBr, HJ. H2so4,hno3,hclо3, нclo4. Соли. Основания. Кислоты. Водный раствор аммиака, нерастворимые, амфотерные: Mg(OH)2, Be(OH)2. HF, H2S, HCN, Некоторых металлов: HgCl2, CdJ2, Fe(CNS)3. H2SO3, HNO2, H2CO3, H3PO4, H3PO3, H2SiO3 CH3COOH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59808" r="4760" b="9403"/>
          <a:stretch/>
        </p:blipFill>
        <p:spPr>
          <a:xfrm>
            <a:off x="1775520" y="4133581"/>
            <a:ext cx="9018420" cy="25878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7BF-0593-4D71-BEFC-B802216C4232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175108" name="Picture 4" descr="FG0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0785"/>
            <a:ext cx="7468509" cy="618556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560" y="4597473"/>
            <a:ext cx="2133394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Раствор электролита содержит только молекулы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42443" y="4597473"/>
            <a:ext cx="2654742" cy="780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/>
              <a:t>Раствор сильного электролита состоит из ионов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470674" y="4597473"/>
            <a:ext cx="2657774" cy="10769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растворе слабого электролита преобладают молекулы, концентрация ионов невысока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930400" y="282575"/>
            <a:ext cx="8229600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Основные положения ТЭД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91944" y="815975"/>
            <a:ext cx="5795962" cy="59055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Процесс распада электролита на ионы в  растворе  или  расплаве  называется </a:t>
            </a:r>
            <a:r>
              <a:rPr lang="ru-RU" altLang="ru-RU" sz="2000" b="1" u="sng" dirty="0">
                <a:solidFill>
                  <a:srgbClr val="CC0000"/>
                </a:solidFill>
              </a:rPr>
              <a:t>электролитической  диссоциацией. </a:t>
            </a:r>
            <a:endParaRPr lang="en-US" altLang="ru-RU" sz="2000" b="1" u="sng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000" b="1" dirty="0">
                <a:effectLst/>
              </a:rPr>
              <a:t>Электролиты при растворении распадаются на </a:t>
            </a:r>
            <a:r>
              <a:rPr lang="ru-RU" altLang="ru-RU" sz="2000" b="1" u="sng" dirty="0">
                <a:effectLst/>
              </a:rPr>
              <a:t>положительно заряженные ионы – </a:t>
            </a:r>
            <a:r>
              <a:rPr lang="ru-RU" altLang="ru-RU" sz="2000" b="1" u="sng" dirty="0">
                <a:solidFill>
                  <a:srgbClr val="CC0000"/>
                </a:solidFill>
                <a:effectLst/>
              </a:rPr>
              <a:t>катионы</a:t>
            </a:r>
            <a:r>
              <a:rPr lang="ru-RU" altLang="ru-RU" sz="2000" b="1" dirty="0">
                <a:effectLst/>
              </a:rPr>
              <a:t> и </a:t>
            </a:r>
            <a:r>
              <a:rPr lang="ru-RU" altLang="ru-RU" sz="2000" b="1" u="sng" dirty="0">
                <a:effectLst/>
              </a:rPr>
              <a:t>отрицательно заряженные ионы – </a:t>
            </a:r>
            <a:r>
              <a:rPr lang="ru-RU" altLang="ru-RU" sz="2000" b="1" u="sng" dirty="0">
                <a:solidFill>
                  <a:srgbClr val="0000FF"/>
                </a:solidFill>
                <a:effectLst/>
              </a:rPr>
              <a:t>анионы</a:t>
            </a:r>
            <a:r>
              <a:rPr lang="ru-RU" altLang="ru-RU" sz="2000" b="1" dirty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электролитическая диссоциация вызывается растворителем в момент растворения электролита;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диссоциация усиливается с разбавлением раствора;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химическая активность электролитов обусловлена их  степенью диссоциации: чем больше степень диссоциации, тем больше химическая активность.</a:t>
            </a:r>
            <a:endParaRPr lang="ru-RU" altLang="ru-RU" sz="2000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104E-9849-4FA7-AEE3-54B4C01BD037}" type="slidenum">
              <a:rPr lang="ru-RU" altLang="ru-RU"/>
              <a:pPr/>
              <a:t>19</a:t>
            </a:fld>
            <a:endParaRPr lang="ru-RU" altLang="ru-RU"/>
          </a:p>
        </p:txBody>
      </p:sp>
      <p:pic>
        <p:nvPicPr>
          <p:cNvPr id="227330" name="Picture 2" descr="https://i.pinimg.com/564x/0d/7e/07/0d7e07101222d66905a5644edff808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59800"/>
            <a:ext cx="4947022" cy="49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256376"/>
            <a:ext cx="10515600" cy="480131"/>
          </a:xfr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Определение растворов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286624"/>
              </p:ext>
            </p:extLst>
          </p:nvPr>
        </p:nvGraphicFramePr>
        <p:xfrm>
          <a:off x="695400" y="900947"/>
          <a:ext cx="11233248" cy="529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BCD-3409-4E71-A0F8-41AB36EF81E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C8FF-2B9E-4664-A423-5B8A1B62604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209800" y="228600"/>
            <a:ext cx="7772400" cy="1214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 b="1" dirty="0">
                <a:solidFill>
                  <a:schemeClr val="tx1"/>
                </a:solidFill>
                <a:effectLst/>
              </a:rPr>
              <a:t>Причины распада вещества на ионы в расплавах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828800" y="2057401"/>
            <a:ext cx="3810000" cy="3992563"/>
          </a:xfrm>
          <a:prstGeom prst="rect">
            <a:avLst/>
          </a:prstGeom>
          <a:solidFill>
            <a:srgbClr val="FFCC99"/>
          </a:solidFill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Нагревание усиливает колебания ионов в узлах кристаллической решётки</a:t>
            </a:r>
            <a:r>
              <a:rPr lang="en-US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-</a:t>
            </a:r>
            <a:r>
              <a:rPr lang="ru-RU" altLang="ru-RU" sz="2800" b="1">
                <a:solidFill>
                  <a:srgbClr val="FF0000"/>
                </a:solidFill>
              </a:rPr>
              <a:t>кристаллическая решётка разрушается</a:t>
            </a:r>
            <a: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altLang="ru-RU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9750" name="Picture 6" descr="Ch1.bmp (23045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4114800" cy="38877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4B2-7B44-4788-800C-E45BEAFFFC5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07368" y="273945"/>
            <a:ext cx="11449272" cy="11676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tx1"/>
                </a:solidFill>
                <a:effectLst/>
              </a:rPr>
              <a:t>Причины диссоциации веществ в воде 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828800" y="1600201"/>
            <a:ext cx="4038600" cy="954107"/>
          </a:xfrm>
          <a:prstGeom prst="rect">
            <a:avLst/>
          </a:prstGeom>
          <a:solidFill>
            <a:srgbClr val="FF99CC">
              <a:alpha val="50000"/>
            </a:srgbClr>
          </a:solidFill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 Вода является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</a:rPr>
              <a:t>полярной</a:t>
            </a:r>
            <a: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молекулой 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6477000" y="1752600"/>
            <a:ext cx="4038600" cy="1430338"/>
          </a:xfrm>
          <a:prstGeom prst="rect">
            <a:avLst/>
          </a:prstGeom>
          <a:solidFill>
            <a:srgbClr val="FF99CC">
              <a:alpha val="50000"/>
            </a:srgbClr>
          </a:solidFill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 Вода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</a:rPr>
              <a:t>ослабляет </a:t>
            </a:r>
            <a: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взаимодействие между ионами. </a:t>
            </a:r>
          </a:p>
        </p:txBody>
      </p:sp>
      <p:pic>
        <p:nvPicPr>
          <p:cNvPr id="161799" name="Picture 7" descr="Диполь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200400" cy="2141538"/>
          </a:xfrm>
          <a:prstGeom prst="rect">
            <a:avLst/>
          </a:prstGeom>
          <a:noFill/>
          <a:ln w="76200" cmpd="tri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1828800" y="5105401"/>
            <a:ext cx="3886200" cy="1200329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</a:rPr>
              <a:t>диполи воды "вырывают" ионы из кристаллической решётки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7162800" y="4953001"/>
            <a:ext cx="3276600" cy="1368425"/>
          </a:xfrm>
          <a:prstGeom prst="rect">
            <a:avLst/>
          </a:prstGeom>
          <a:solidFill>
            <a:srgbClr val="FFCC99"/>
          </a:solidFill>
          <a:ln w="57150" cmpd="thinThick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Кристаллическая решетка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6600FF"/>
                </a:solidFill>
                <a:latin typeface="Times New Roman" panose="02020603050405020304" pitchFamily="18" charset="0"/>
              </a:rPr>
              <a:t>разрушается</a:t>
            </a:r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8534400" y="3429000"/>
            <a:ext cx="0" cy="1219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5791200" y="5943600"/>
            <a:ext cx="1219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1804" name="Picture 12" descr="VibModesIcn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1600200" cy="1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 autoUpdateAnimBg="0"/>
      <p:bldP spid="161800" grpId="0" animBg="1" autoUpdateAnimBg="0"/>
      <p:bldP spid="161801" grpId="0" animBg="1" autoUpdateAnimBg="0"/>
      <p:bldP spid="161802" grpId="0" animBg="1"/>
      <p:bldP spid="1618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C94-5341-45EC-B1A1-EC793ABA73E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6600FF"/>
                </a:solidFill>
              </a:rPr>
              <a:t>Диссоциация ионных соединений</a:t>
            </a:r>
          </a:p>
        </p:txBody>
      </p:sp>
      <p:pic>
        <p:nvPicPr>
          <p:cNvPr id="162821" name="Picture 5" descr="n3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628776"/>
            <a:ext cx="746760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2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906000" y="533400"/>
            <a:ext cx="381000" cy="4572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t-EE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2A1-A5A1-4FBF-81DB-B8F340EFB5D1}" type="slidenum">
              <a:rPr lang="ru-RU" altLang="ru-RU"/>
              <a:pPr/>
              <a:t>23</a:t>
            </a:fld>
            <a:endParaRPr lang="ru-RU" altLang="ru-RU"/>
          </a:p>
        </p:txBody>
      </p:sp>
      <p:pic>
        <p:nvPicPr>
          <p:cNvPr id="163844" name="Picture 4" descr="FG1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33400"/>
            <a:ext cx="8305800" cy="44196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324100" y="5562601"/>
            <a:ext cx="7543800" cy="461665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В раствор переходят </a:t>
            </a:r>
            <a:r>
              <a:rPr lang="ru-RU" altLang="ru-RU" sz="2400" b="1">
                <a:solidFill>
                  <a:srgbClr val="FF0000"/>
                </a:solidFill>
              </a:rPr>
              <a:t>гидратированные ионы</a:t>
            </a:r>
          </a:p>
        </p:txBody>
      </p:sp>
      <p:sp>
        <p:nvSpPr>
          <p:cNvPr id="163846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982200" y="6248401"/>
            <a:ext cx="381000" cy="2444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t-EE" altLang="ru-RU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D24F-DC6F-43E2-A298-FA5E4540EA4A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tx1"/>
                </a:solidFill>
              </a:rPr>
              <a:t>Диссоциация соединений с ковалентной полярной связью</a:t>
            </a:r>
          </a:p>
        </p:txBody>
      </p:sp>
      <p:pic>
        <p:nvPicPr>
          <p:cNvPr id="164869" name="Picture 5" descr="n3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09801"/>
            <a:ext cx="67818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0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982200" y="6096000"/>
            <a:ext cx="304800" cy="27463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t-EE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4" name="Rectangle 10"/>
          <p:cNvSpPr>
            <a:spLocks noGrp="1" noChangeArrowheads="1"/>
          </p:cNvSpPr>
          <p:nvPr>
            <p:ph idx="1"/>
          </p:nvPr>
        </p:nvSpPr>
        <p:spPr>
          <a:xfrm>
            <a:off x="335360" y="1034872"/>
            <a:ext cx="11665296" cy="5145088"/>
          </a:xfrm>
          <a:noFill/>
          <a:ln/>
        </p:spPr>
        <p:txBody>
          <a:bodyPr/>
          <a:lstStyle/>
          <a:p>
            <a:r>
              <a:rPr lang="ru-RU" altLang="ru-RU" sz="2000" b="1" i="1" dirty="0"/>
              <a:t>Кислоты -  электролиты, </a:t>
            </a:r>
            <a:r>
              <a:rPr lang="ru-RU" altLang="ru-RU" sz="2000" b="1" i="1" dirty="0" err="1"/>
              <a:t>диссоциирующие</a:t>
            </a:r>
            <a:r>
              <a:rPr lang="ru-RU" altLang="ru-RU" sz="2000" b="1" i="1" dirty="0"/>
              <a:t>  на  катионы  водорода  и анионы  кислотного  остатка. </a:t>
            </a:r>
            <a:endParaRPr lang="en-US" altLang="ru-RU" sz="2000" b="1" i="1" dirty="0"/>
          </a:p>
          <a:p>
            <a:endParaRPr lang="en-US" altLang="ru-RU" sz="2000" b="1" i="1" dirty="0"/>
          </a:p>
          <a:p>
            <a:endParaRPr lang="en-US" altLang="ru-RU" sz="2000" b="1" i="1" dirty="0"/>
          </a:p>
          <a:p>
            <a:endParaRPr lang="en-US" altLang="ru-RU" sz="2800" b="1" i="1" dirty="0"/>
          </a:p>
          <a:p>
            <a:r>
              <a:rPr lang="ru-RU" altLang="ru-RU" sz="2000" b="1" i="1" dirty="0"/>
              <a:t>Многоосновные кислоты </a:t>
            </a:r>
            <a:r>
              <a:rPr lang="ru-RU" altLang="ru-RU" sz="2000" b="1" i="1" dirty="0" err="1"/>
              <a:t>диссоциируют</a:t>
            </a:r>
            <a:r>
              <a:rPr lang="ru-RU" altLang="ru-RU" sz="2000" b="1" i="1" dirty="0"/>
              <a:t> ступенчато. Каждая последующая ступень протекает хуже предыдущей.</a:t>
            </a:r>
          </a:p>
          <a:p>
            <a:pPr algn="just">
              <a:buClr>
                <a:schemeClr val="folHlink"/>
              </a:buClr>
              <a:buSzPct val="85000"/>
              <a:buFont typeface="Wingdings" panose="05000000000000000000" pitchFamily="2" charset="2"/>
              <a:buNone/>
            </a:pPr>
            <a:endParaRPr lang="ru-RU" altLang="ru-RU" sz="2000" b="1" i="1" dirty="0">
              <a:solidFill>
                <a:schemeClr val="tx2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53E6-75CB-4B7B-8EC8-1C4CE9A03EB3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567608" y="161112"/>
            <a:ext cx="6562725" cy="706437"/>
          </a:xfrm>
          <a:prstGeom prst="rect">
            <a:avLst/>
          </a:prstGeom>
          <a:noFill/>
          <a:ln/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Диссоциация кислот</a:t>
            </a:r>
          </a:p>
        </p:txBody>
      </p:sp>
      <p:graphicFrame>
        <p:nvGraphicFramePr>
          <p:cNvPr id="2263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269558"/>
              </p:ext>
            </p:extLst>
          </p:nvPr>
        </p:nvGraphicFramePr>
        <p:xfrm>
          <a:off x="1703512" y="3738620"/>
          <a:ext cx="8784779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7" name="Точечный рисунок" r:id="rId3" imgW="5630061" imgH="1952898" progId="Paint.Picture">
                  <p:embed/>
                </p:oleObj>
              </mc:Choice>
              <mc:Fallback>
                <p:oleObj name="Точечный рисунок" r:id="rId3" imgW="5630061" imgH="195289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3738620"/>
                        <a:ext cx="8784779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844675"/>
            <a:ext cx="34480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2783632" y="165101"/>
            <a:ext cx="8229600" cy="1143000"/>
          </a:xfrm>
          <a:noFill/>
          <a:ln/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Диссоциация оснований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idx="1"/>
          </p:nvPr>
        </p:nvSpPr>
        <p:spPr>
          <a:xfrm>
            <a:off x="623392" y="1600201"/>
            <a:ext cx="10730407" cy="4525963"/>
          </a:xfrm>
          <a:noFill/>
          <a:ln/>
        </p:spPr>
        <p:txBody>
          <a:bodyPr/>
          <a:lstStyle/>
          <a:p>
            <a:r>
              <a:rPr lang="en-US" altLang="ru-RU" sz="2800" dirty="0"/>
              <a:t> </a:t>
            </a:r>
            <a:r>
              <a:rPr lang="ru-RU" altLang="ru-RU" sz="2000" b="1" i="1" dirty="0"/>
              <a:t>Основания </a:t>
            </a:r>
            <a:r>
              <a:rPr lang="en-US" altLang="ru-RU" sz="2000" b="1" i="1" dirty="0"/>
              <a:t>  </a:t>
            </a:r>
            <a:r>
              <a:rPr lang="ru-RU" altLang="ru-RU" sz="2000" b="1" i="1" dirty="0"/>
              <a:t>– электролиты, при диссоциации которых в качестве анионов образуются только гидроксид-ионы.</a:t>
            </a:r>
            <a:r>
              <a:rPr lang="ru-RU" altLang="ru-RU" sz="2800" b="1" i="1" dirty="0"/>
              <a:t> </a:t>
            </a:r>
          </a:p>
          <a:p>
            <a:endParaRPr lang="ru-RU" altLang="ru-RU" sz="2800" b="1" i="1" dirty="0"/>
          </a:p>
          <a:p>
            <a:endParaRPr lang="en-US" altLang="ru-RU" sz="2800" dirty="0"/>
          </a:p>
          <a:p>
            <a:endParaRPr lang="en-US" altLang="ru-RU" sz="2800" b="1" i="1" dirty="0"/>
          </a:p>
          <a:p>
            <a:r>
              <a:rPr lang="ru-RU" altLang="ru-RU" sz="2000" b="1" i="1" dirty="0" err="1"/>
              <a:t>Многокислотные</a:t>
            </a:r>
            <a:r>
              <a:rPr lang="ru-RU" altLang="ru-RU" sz="2000" b="1" i="1" dirty="0"/>
              <a:t> основания </a:t>
            </a:r>
            <a:r>
              <a:rPr lang="ru-RU" altLang="ru-RU" sz="2000" b="1" i="1" dirty="0" err="1"/>
              <a:t>диссоциируют</a:t>
            </a:r>
            <a:r>
              <a:rPr lang="ru-RU" altLang="ru-RU" sz="2000" b="1" i="1" dirty="0"/>
              <a:t> ступенчато.</a:t>
            </a:r>
            <a:endParaRPr lang="en-US" altLang="ru-RU" sz="2000" b="1" i="1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5E8-E55E-4F67-960F-C374F8666549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3071813" y="4581526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273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636839"/>
            <a:ext cx="409257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20" y="4618039"/>
            <a:ext cx="51117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4620-8483-4BCD-8917-D47751018256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1" y="4781551"/>
            <a:ext cx="8964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ru-RU" sz="2400" b="1" dirty="0">
                <a:latin typeface="Monotype Corsiva" panose="03010101010201010101" pitchFamily="66" charset="0"/>
              </a:rPr>
              <a:t>      </a:t>
            </a:r>
            <a:r>
              <a:rPr lang="ru-RU" altLang="ru-RU" sz="2400" b="1" dirty="0">
                <a:latin typeface="Monotype Corsiva" panose="03010101010201010101" pitchFamily="66" charset="0"/>
              </a:rPr>
              <a:t>Соли</a:t>
            </a:r>
            <a:r>
              <a:rPr lang="en-US" altLang="ru-RU" sz="2400" b="1" dirty="0">
                <a:latin typeface="Monotype Corsiva" panose="03010101010201010101" pitchFamily="66" charset="0"/>
              </a:rPr>
              <a:t>  </a:t>
            </a:r>
            <a:r>
              <a:rPr lang="ru-RU" altLang="ru-RU" sz="2400" b="1" dirty="0">
                <a:latin typeface="Monotype Corsiva" panose="03010101010201010101" pitchFamily="66" charset="0"/>
              </a:rPr>
              <a:t>– </a:t>
            </a:r>
            <a:r>
              <a:rPr lang="en-US" altLang="ru-RU" sz="2400" b="1" dirty="0">
                <a:latin typeface="Monotype Corsiva" panose="03010101010201010101" pitchFamily="66" charset="0"/>
              </a:rPr>
              <a:t> </a:t>
            </a:r>
            <a:r>
              <a:rPr lang="ru-RU" altLang="ru-RU" sz="2400" b="1" dirty="0">
                <a:latin typeface="Monotype Corsiva" panose="03010101010201010101" pitchFamily="66" charset="0"/>
              </a:rPr>
              <a:t>это </a:t>
            </a:r>
            <a:r>
              <a:rPr lang="en-US" altLang="ru-RU" sz="2400" b="1" dirty="0">
                <a:latin typeface="Monotype Corsiva" panose="03010101010201010101" pitchFamily="66" charset="0"/>
              </a:rPr>
              <a:t>  </a:t>
            </a:r>
            <a:r>
              <a:rPr lang="ru-RU" altLang="ru-RU" sz="2400" b="1" dirty="0">
                <a:latin typeface="Monotype Corsiva" panose="03010101010201010101" pitchFamily="66" charset="0"/>
              </a:rPr>
              <a:t>электролиты, </a:t>
            </a:r>
            <a:r>
              <a:rPr lang="en-US" altLang="ru-RU" sz="2400" b="1" dirty="0">
                <a:latin typeface="Monotype Corsiva" panose="03010101010201010101" pitchFamily="66" charset="0"/>
              </a:rPr>
              <a:t>  </a:t>
            </a:r>
            <a:r>
              <a:rPr lang="ru-RU" altLang="ru-RU" sz="2400" b="1" dirty="0">
                <a:latin typeface="Monotype Corsiva" panose="03010101010201010101" pitchFamily="66" charset="0"/>
              </a:rPr>
              <a:t>которые </a:t>
            </a:r>
            <a:r>
              <a:rPr lang="ru-RU" altLang="ru-RU" sz="2400" b="1" dirty="0"/>
              <a:t>   </a:t>
            </a:r>
            <a:r>
              <a:rPr lang="ru-RU" altLang="ru-RU" sz="2400" b="1" dirty="0" err="1">
                <a:latin typeface="Monotype Corsiva" panose="03010101010201010101" pitchFamily="66" charset="0"/>
              </a:rPr>
              <a:t>диссоциируют</a:t>
            </a:r>
            <a:r>
              <a:rPr lang="ru-RU" altLang="ru-RU" sz="2400" b="1" dirty="0">
                <a:latin typeface="Monotype Corsiva" panose="03010101010201010101" pitchFamily="66" charset="0"/>
              </a:rPr>
              <a:t> </a:t>
            </a:r>
            <a:r>
              <a:rPr lang="en-US" altLang="ru-RU" sz="2400" b="1" dirty="0">
                <a:latin typeface="Monotype Corsiva" panose="03010101010201010101" pitchFamily="66" charset="0"/>
              </a:rPr>
              <a:t/>
            </a:r>
            <a:br>
              <a:rPr lang="en-US" altLang="ru-RU" sz="2400" b="1" dirty="0">
                <a:latin typeface="Monotype Corsiva" panose="03010101010201010101" pitchFamily="66" charset="0"/>
              </a:rPr>
            </a:br>
            <a:r>
              <a:rPr lang="ru-RU" altLang="ru-RU" sz="2400" b="1" dirty="0">
                <a:latin typeface="Monotype Corsiva" panose="03010101010201010101" pitchFamily="66" charset="0"/>
              </a:rPr>
              <a:t>на катионы металла или аммония </a:t>
            </a:r>
            <a:r>
              <a:rPr lang="en-US" altLang="ru-RU" sz="2400" b="1" dirty="0">
                <a:latin typeface="Monotype Corsiva" panose="03010101010201010101" pitchFamily="66" charset="0"/>
              </a:rPr>
              <a:t> NH</a:t>
            </a:r>
            <a:r>
              <a:rPr lang="en-US" altLang="ru-RU" sz="2400" b="1" baseline="-25000" dirty="0">
                <a:latin typeface="Monotype Corsiva" panose="03010101010201010101" pitchFamily="66" charset="0"/>
              </a:rPr>
              <a:t>4</a:t>
            </a:r>
            <a:r>
              <a:rPr lang="en-US" altLang="ru-RU" sz="2400" b="1" baseline="30000" dirty="0">
                <a:latin typeface="Monotype Corsiva" panose="03010101010201010101" pitchFamily="66" charset="0"/>
              </a:rPr>
              <a:t>+    </a:t>
            </a:r>
            <a:r>
              <a:rPr lang="ru-RU" altLang="ru-RU" sz="2400" b="1" dirty="0">
                <a:latin typeface="Monotype Corsiva" panose="03010101010201010101" pitchFamily="66" charset="0"/>
              </a:rPr>
              <a:t>и </a:t>
            </a:r>
            <a:r>
              <a:rPr lang="en-US" altLang="ru-RU" sz="2400" b="1" dirty="0">
                <a:latin typeface="Monotype Corsiva" panose="03010101010201010101" pitchFamily="66" charset="0"/>
              </a:rPr>
              <a:t>  </a:t>
            </a:r>
            <a:r>
              <a:rPr lang="ru-RU" altLang="ru-RU" sz="2400" b="1" dirty="0">
                <a:latin typeface="Monotype Corsiva" panose="03010101010201010101" pitchFamily="66" charset="0"/>
              </a:rPr>
              <a:t>анионы </a:t>
            </a:r>
            <a:r>
              <a:rPr lang="en-US" altLang="ru-RU" sz="2400" b="1" dirty="0">
                <a:latin typeface="Monotype Corsiva" panose="03010101010201010101" pitchFamily="66" charset="0"/>
              </a:rPr>
              <a:t> </a:t>
            </a:r>
            <a:r>
              <a:rPr lang="ru-RU" altLang="ru-RU" sz="2400" b="1" dirty="0">
                <a:latin typeface="Monotype Corsiva" panose="03010101010201010101" pitchFamily="66" charset="0"/>
              </a:rPr>
              <a:t>кислотных остатков.</a:t>
            </a:r>
          </a:p>
        </p:txBody>
      </p:sp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484313"/>
            <a:ext cx="705643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630242" y="407924"/>
            <a:ext cx="4752130" cy="771524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b="1" dirty="0" smtClean="0">
                <a:solidFill>
                  <a:srgbClr val="C00000"/>
                </a:solidFill>
              </a:rPr>
              <a:t>Диссоциация солей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434-DF92-4B48-B8D8-58E17FCB2E0D}" type="slidenum">
              <a:rPr lang="ru-RU" altLang="ru-RU"/>
              <a:pPr/>
              <a:t>28</a:t>
            </a:fld>
            <a:endParaRPr lang="ru-RU" altLang="ru-RU"/>
          </a:p>
        </p:txBody>
      </p:sp>
      <p:pic>
        <p:nvPicPr>
          <p:cNvPr id="172036" name="Picture 4" descr="n3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838841"/>
            <a:ext cx="6923087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767408" y="620688"/>
            <a:ext cx="10873208" cy="830997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</a:rPr>
              <a:t>Если в молекуле электролита содержатся связи разной полярности, в первую очередь диссоциируют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наиболее полярные связи</a:t>
            </a:r>
            <a:endParaRPr lang="ru-RU" altLang="ru-RU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8305800" y="2057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t-EE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Rectangle 6"/>
          <p:cNvSpPr>
            <a:spLocks noGrp="1" noChangeArrowheads="1"/>
          </p:cNvSpPr>
          <p:nvPr>
            <p:ph type="title"/>
          </p:nvPr>
        </p:nvSpPr>
        <p:spPr>
          <a:xfrm>
            <a:off x="1631504" y="0"/>
            <a:ext cx="10972800" cy="1371600"/>
          </a:xfrm>
        </p:spPr>
        <p:txBody>
          <a:bodyPr/>
          <a:lstStyle/>
          <a:p>
            <a:r>
              <a:rPr lang="ru-RU" altLang="ru-RU" sz="2800" b="1" i="1" dirty="0"/>
              <a:t>Количественная  характеристика процесса диссоциации</a:t>
            </a:r>
          </a:p>
        </p:txBody>
      </p:sp>
      <p:sp>
        <p:nvSpPr>
          <p:cNvPr id="17306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652964"/>
            <a:ext cx="8229600" cy="1443037"/>
          </a:xfrm>
        </p:spPr>
        <p:txBody>
          <a:bodyPr/>
          <a:lstStyle/>
          <a:p>
            <a:r>
              <a:rPr lang="ru-RU" altLang="ru-RU" sz="2400" b="1" i="1" u="sng" dirty="0"/>
              <a:t>Степень диссоциации</a:t>
            </a:r>
            <a:r>
              <a:rPr lang="ru-RU" altLang="ru-RU" sz="2400" b="1" i="1" dirty="0"/>
              <a:t> – отношение числа распавшихся на ионы молекул к общему числу молекул в растворе.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509D-7E9E-487B-A70E-926F28C7F168}" type="slidenum">
              <a:rPr lang="ru-RU" altLang="ru-RU"/>
              <a:pPr/>
              <a:t>29</a:t>
            </a:fld>
            <a:endParaRPr lang="ru-RU" altLang="ru-RU"/>
          </a:p>
        </p:txBody>
      </p:sp>
      <p:pic>
        <p:nvPicPr>
          <p:cNvPr id="173060" name="Picture 4" descr="n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557338"/>
            <a:ext cx="6851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256376"/>
            <a:ext cx="10515600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Определение растворов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470952"/>
              </p:ext>
            </p:extLst>
          </p:nvPr>
        </p:nvGraphicFramePr>
        <p:xfrm>
          <a:off x="227348" y="918322"/>
          <a:ext cx="11737304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BCD-3409-4E71-A0F8-41AB36EF81EF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6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549275"/>
            <a:ext cx="8229600" cy="5835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Степень диссоциации связана с изотоническим коэффициентом:</a:t>
            </a:r>
            <a:endParaRPr lang="en-US" altLang="ru-RU"/>
          </a:p>
          <a:p>
            <a:pPr>
              <a:lnSpc>
                <a:spcPct val="90000"/>
              </a:lnSpc>
            </a:pPr>
            <a:r>
              <a:rPr lang="ru-RU" altLang="ru-RU"/>
              <a:t>– для электролитов, диссоциирующих на два иона </a:t>
            </a:r>
            <a:r>
              <a:rPr lang="en-US" altLang="ru-RU"/>
              <a:t>     </a:t>
            </a:r>
          </a:p>
          <a:p>
            <a:pPr>
              <a:lnSpc>
                <a:spcPct val="90000"/>
              </a:lnSpc>
            </a:pPr>
            <a:r>
              <a:rPr lang="ru-RU" altLang="ru-RU">
                <a:sym typeface="Symbol" panose="05050102010706020507" pitchFamily="18" charset="2"/>
              </a:rPr>
              <a:t></a:t>
            </a:r>
            <a:r>
              <a:rPr lang="ru-RU" altLang="ru-RU"/>
              <a:t>=</a:t>
            </a:r>
            <a:r>
              <a:rPr lang="en-US" altLang="ru-RU"/>
              <a:t>i</a:t>
            </a:r>
            <a:r>
              <a:rPr lang="ru-RU" altLang="ru-RU"/>
              <a:t>-1</a:t>
            </a:r>
          </a:p>
          <a:p>
            <a:pPr>
              <a:lnSpc>
                <a:spcPct val="90000"/>
              </a:lnSpc>
            </a:pPr>
            <a:r>
              <a:rPr lang="ru-RU" altLang="ru-RU"/>
              <a:t>- для электролитов, диссоциирующих на три иона </a:t>
            </a:r>
            <a:r>
              <a:rPr lang="en-US" altLang="ru-RU"/>
              <a:t>     </a:t>
            </a:r>
          </a:p>
          <a:p>
            <a:pPr>
              <a:lnSpc>
                <a:spcPct val="90000"/>
              </a:lnSpc>
            </a:pPr>
            <a:r>
              <a:rPr lang="ru-RU" altLang="ru-RU">
                <a:sym typeface="Symbol" panose="05050102010706020507" pitchFamily="18" charset="2"/>
              </a:rPr>
              <a:t></a:t>
            </a:r>
            <a:r>
              <a:rPr lang="ru-RU" altLang="ru-RU"/>
              <a:t>=(</a:t>
            </a:r>
            <a:r>
              <a:rPr lang="en-US" altLang="ru-RU"/>
              <a:t>i</a:t>
            </a:r>
            <a:r>
              <a:rPr lang="ru-RU" altLang="ru-RU"/>
              <a:t>-1)/2.</a:t>
            </a:r>
          </a:p>
          <a:p>
            <a:pPr>
              <a:lnSpc>
                <a:spcPct val="90000"/>
              </a:lnSpc>
            </a:pPr>
            <a:r>
              <a:rPr lang="ru-RU" altLang="ru-RU"/>
              <a:t>- для электролитов, диссоциирующих на n ионов </a:t>
            </a:r>
            <a:r>
              <a:rPr lang="en-US" altLang="ru-RU"/>
              <a:t>       </a:t>
            </a:r>
          </a:p>
          <a:p>
            <a:pPr>
              <a:lnSpc>
                <a:spcPct val="90000"/>
              </a:lnSpc>
            </a:pPr>
            <a:r>
              <a:rPr lang="ru-RU" altLang="ru-RU">
                <a:sym typeface="Symbol" panose="05050102010706020507" pitchFamily="18" charset="2"/>
              </a:rPr>
              <a:t></a:t>
            </a:r>
            <a:r>
              <a:rPr lang="ru-RU" altLang="ru-RU"/>
              <a:t>=(</a:t>
            </a:r>
            <a:r>
              <a:rPr lang="en-US" altLang="ru-RU"/>
              <a:t>i</a:t>
            </a:r>
            <a:r>
              <a:rPr lang="ru-RU" altLang="ru-RU"/>
              <a:t>-1)/(</a:t>
            </a:r>
            <a:r>
              <a:rPr lang="en-US" altLang="ru-RU"/>
              <a:t>n-1)</a:t>
            </a:r>
            <a:r>
              <a:rPr lang="ru-RU" altLang="ru-RU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25BD-CE37-479E-805D-D579D1C244FF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86AB-BBA4-4F4D-BBD3-DD8039665245}" type="slidenum">
              <a:rPr lang="ru-RU" altLang="ru-RU"/>
              <a:pPr/>
              <a:t>31</a:t>
            </a:fld>
            <a:endParaRPr lang="ru-RU" altLang="ru-RU"/>
          </a:p>
        </p:txBody>
      </p:sp>
      <p:pic>
        <p:nvPicPr>
          <p:cNvPr id="176132" name="Picture 4" descr="n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533401"/>
            <a:ext cx="7591425" cy="3355975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133600" y="4572000"/>
            <a:ext cx="3733800" cy="1955800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При </a:t>
            </a:r>
            <a:r>
              <a:rPr lang="ru-RU" altLang="ru-RU" sz="2400" b="1">
                <a:solidFill>
                  <a:srgbClr val="FF0000"/>
                </a:solidFill>
              </a:rPr>
              <a:t>увеличении </a:t>
            </a:r>
            <a:r>
              <a:rPr lang="ru-RU" altLang="ru-RU" sz="2400" b="1">
                <a:solidFill>
                  <a:srgbClr val="0000FF"/>
                </a:solidFill>
              </a:rPr>
              <a:t>температуры степень диссоциации электролита </a:t>
            </a:r>
            <a:r>
              <a:rPr lang="ru-RU" altLang="ru-RU" sz="2400" b="1">
                <a:solidFill>
                  <a:srgbClr val="FF0000"/>
                </a:solidFill>
              </a:rPr>
              <a:t>увеличивается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553200" y="4572000"/>
            <a:ext cx="3733800" cy="1955800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При </a:t>
            </a:r>
            <a:r>
              <a:rPr lang="ru-RU" altLang="ru-RU" sz="2400" b="1">
                <a:solidFill>
                  <a:srgbClr val="0000FF"/>
                </a:solidFill>
              </a:rPr>
              <a:t>увеличении </a:t>
            </a:r>
            <a:r>
              <a:rPr lang="ru-RU" altLang="ru-RU" sz="2400" b="1">
                <a:solidFill>
                  <a:srgbClr val="FF0000"/>
                </a:solidFill>
              </a:rPr>
              <a:t>концентрации электролита степень его диссоциации </a:t>
            </a:r>
            <a:r>
              <a:rPr lang="ru-RU" altLang="ru-RU" sz="2400" b="1">
                <a:solidFill>
                  <a:srgbClr val="0000FF"/>
                </a:solidFill>
              </a:rPr>
              <a:t>уменьшается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B723-88FE-4147-9AFC-292C4773E365}" type="slidenum">
              <a:rPr lang="ru-RU" altLang="ru-RU"/>
              <a:pPr/>
              <a:t>32</a:t>
            </a:fld>
            <a:endParaRPr lang="ru-RU" altLang="ru-RU"/>
          </a:p>
        </p:txBody>
      </p:sp>
      <p:pic>
        <p:nvPicPr>
          <p:cNvPr id="174085" name="Picture 5" descr="n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157854"/>
            <a:ext cx="5697499" cy="43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4" name="Picture 2" descr="https://i.pinimg.com/564x/d1/b3/7f/d1b37f789016e823fc56613c71009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80728"/>
            <a:ext cx="3204121" cy="47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1C4-B764-4998-AAA7-F23E78069F4D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tx1"/>
                </a:solidFill>
                <a:effectLst/>
              </a:rPr>
              <a:t>Константа диссоциации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2640013" y="1412876"/>
            <a:ext cx="7086600" cy="860425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Характеризует способность</a:t>
            </a:r>
            <a:r>
              <a:rPr lang="ru-RU" altLang="ru-RU" sz="2400" b="1">
                <a:solidFill>
                  <a:srgbClr val="FF0000"/>
                </a:solidFill>
              </a:rPr>
              <a:t>              слабого электролита</a:t>
            </a:r>
            <a:r>
              <a:rPr lang="ru-RU" altLang="ru-RU" sz="2400" b="1">
                <a:solidFill>
                  <a:srgbClr val="0000FF"/>
                </a:solidFill>
              </a:rPr>
              <a:t> распадаться на ионы</a:t>
            </a:r>
          </a:p>
        </p:txBody>
      </p:sp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852739"/>
            <a:ext cx="78486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3CB-1E80-43FE-9099-C21FD97E683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42728" y="1700808"/>
            <a:ext cx="1144927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altLang="ru-RU" sz="2800" b="1" dirty="0">
                <a:latin typeface="Times New Roman" panose="02020603050405020304" pitchFamily="18" charset="0"/>
              </a:rPr>
              <a:t>Реакции в растворах электролитов протекают до конца если: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Образуется или растворяется осадок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ru-RU" sz="2400" b="1" dirty="0">
                <a:latin typeface="Times New Roman" panose="02020603050405020304" pitchFamily="18" charset="0"/>
              </a:rPr>
              <a:t>AgNO</a:t>
            </a:r>
            <a:r>
              <a:rPr lang="en-US" altLang="ru-RU" sz="2400" b="1" baseline="-25000" dirty="0">
                <a:latin typeface="Times New Roman" panose="02020603050405020304" pitchFamily="18" charset="0"/>
              </a:rPr>
              <a:t>3 </a:t>
            </a:r>
            <a:r>
              <a:rPr lang="en-US" altLang="ru-RU" sz="2400" b="1" dirty="0">
                <a:latin typeface="Times New Roman" panose="02020603050405020304" pitchFamily="18" charset="0"/>
              </a:rPr>
              <a:t>+ </a:t>
            </a:r>
            <a:r>
              <a:rPr lang="en-US" altLang="ru-RU" sz="2400" b="1" dirty="0" err="1">
                <a:latin typeface="Times New Roman" panose="02020603050405020304" pitchFamily="18" charset="0"/>
              </a:rPr>
              <a:t>NaCl</a:t>
            </a:r>
            <a:r>
              <a:rPr lang="en-US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ahoma" panose="020B0604030504040204" pitchFamily="34" charset="0"/>
              </a:rPr>
              <a:t>--&gt;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en-US" alt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осадок)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alt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Выделяется газ</a:t>
            </a:r>
            <a:endParaRPr lang="en-US" altLang="ru-RU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ru-RU" sz="2400" b="1" dirty="0">
                <a:latin typeface="Times New Roman" panose="02020603050405020304" pitchFamily="18" charset="0"/>
              </a:rPr>
              <a:t>K</a:t>
            </a:r>
            <a:r>
              <a:rPr lang="en-US" altLang="ru-RU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sz="2400" b="1" dirty="0">
                <a:latin typeface="Times New Roman" panose="02020603050405020304" pitchFamily="18" charset="0"/>
              </a:rPr>
              <a:t>S + 2HCl </a:t>
            </a:r>
            <a:r>
              <a:rPr lang="en-US" altLang="ru-RU" sz="2400" b="1" dirty="0">
                <a:latin typeface="Tahoma" panose="020B0604030504040204" pitchFamily="34" charset="0"/>
              </a:rPr>
              <a:t>--&gt; </a:t>
            </a:r>
            <a:r>
              <a:rPr lang="en-US" altLang="ru-RU" sz="2400" dirty="0">
                <a:latin typeface="Tahoma" panose="020B0604030504040204" pitchFamily="34" charset="0"/>
              </a:rPr>
              <a:t>H</a:t>
            </a:r>
            <a:r>
              <a:rPr lang="en-US" altLang="ru-RU" sz="2400" baseline="-25000" dirty="0">
                <a:latin typeface="Tahoma" panose="020B0604030504040204" pitchFamily="34" charset="0"/>
              </a:rPr>
              <a:t>2</a:t>
            </a:r>
            <a:r>
              <a:rPr lang="en-US" altLang="ru-RU" sz="2400" dirty="0">
                <a:latin typeface="Tahoma" panose="020B0604030504040204" pitchFamily="34" charset="0"/>
              </a:rPr>
              <a:t>S</a:t>
            </a:r>
            <a:r>
              <a:rPr lang="en-US" altLang="ru-RU" sz="2400" baseline="-25000" dirty="0">
                <a:latin typeface="Tahoma" panose="020B0604030504040204" pitchFamily="34" charset="0"/>
              </a:rPr>
              <a:t>(</a:t>
            </a:r>
            <a:r>
              <a:rPr lang="ru-RU" altLang="ru-RU" sz="2400" baseline="-25000" dirty="0">
                <a:latin typeface="Tahoma" panose="020B0604030504040204" pitchFamily="34" charset="0"/>
              </a:rPr>
              <a:t>газ)</a:t>
            </a:r>
            <a:r>
              <a:rPr lang="ru-RU" altLang="ru-RU" sz="2400" dirty="0">
                <a:latin typeface="Tahoma" panose="020B0604030504040204" pitchFamily="34" charset="0"/>
              </a:rPr>
              <a:t> + 2</a:t>
            </a:r>
            <a:r>
              <a:rPr lang="en-US" altLang="ru-RU" sz="2400" dirty="0" err="1">
                <a:latin typeface="Tahoma" panose="020B0604030504040204" pitchFamily="34" charset="0"/>
              </a:rPr>
              <a:t>KCl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Образуется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малодиссоциирующее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вещество (например Н</a:t>
            </a:r>
            <a:r>
              <a:rPr lang="ru-RU" altLang="ru-RU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О)</a:t>
            </a:r>
            <a:endParaRPr lang="en-US" altLang="ru-RU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ru-RU" sz="2400" b="1" dirty="0" err="1">
                <a:latin typeface="Times New Roman" panose="02020603050405020304" pitchFamily="18" charset="0"/>
              </a:rPr>
              <a:t>HCl</a:t>
            </a:r>
            <a:r>
              <a:rPr lang="en-US" altLang="ru-RU" sz="2400" b="1" dirty="0">
                <a:latin typeface="Times New Roman" panose="02020603050405020304" pitchFamily="18" charset="0"/>
              </a:rPr>
              <a:t> + </a:t>
            </a:r>
            <a:r>
              <a:rPr lang="en-US" altLang="ru-RU" sz="2400" b="1" dirty="0" err="1">
                <a:latin typeface="Times New Roman" panose="02020603050405020304" pitchFamily="18" charset="0"/>
              </a:rPr>
              <a:t>NaOH</a:t>
            </a:r>
            <a:r>
              <a:rPr lang="en-US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b="1" dirty="0">
                <a:latin typeface="Tahoma" panose="020B0604030504040204" pitchFamily="34" charset="0"/>
              </a:rPr>
              <a:t>--&gt; </a:t>
            </a:r>
            <a:r>
              <a:rPr lang="en-US" altLang="ru-RU" sz="2400" dirty="0" err="1">
                <a:latin typeface="Tahoma" panose="020B0604030504040204" pitchFamily="34" charset="0"/>
              </a:rPr>
              <a:t>NaCl</a:t>
            </a:r>
            <a:r>
              <a:rPr lang="en-US" altLang="ru-RU" sz="2400" dirty="0">
                <a:latin typeface="Tahoma" panose="020B0604030504040204" pitchFamily="34" charset="0"/>
              </a:rPr>
              <a:t> + H</a:t>
            </a:r>
            <a:r>
              <a:rPr lang="en-US" altLang="ru-RU" sz="2400" baseline="-25000" dirty="0">
                <a:latin typeface="Tahoma" panose="020B0604030504040204" pitchFamily="34" charset="0"/>
              </a:rPr>
              <a:t>2</a:t>
            </a:r>
            <a:r>
              <a:rPr lang="en-US" altLang="ru-RU" sz="2400" dirty="0">
                <a:latin typeface="Tahoma" panose="020B0604030504040204" pitchFamily="34" charset="0"/>
              </a:rPr>
              <a:t>O</a:t>
            </a:r>
            <a:endParaRPr lang="ru-RU" altLang="ru-RU" sz="2400" dirty="0">
              <a:latin typeface="Tahoma" panose="020B060403050404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15480" y="548680"/>
            <a:ext cx="964907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ru-RU" altLang="ru-RU" sz="3200" b="1" dirty="0">
                <a:solidFill>
                  <a:srgbClr val="C00000"/>
                </a:solidFill>
              </a:rPr>
              <a:t>Условия протекания реакции ионного обмена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Ионнообменные реакции. Необратимые реакции. Образуется осадок (?). Выделяются газообразные вещества. Образуется слабый электролит. Образуются комплексные соединения. BaCl2 + Na2SO4 = BaSO4 ? + 2NaCl. Na2S+ 2HCl = H2S? + 2NaCl. 2CH3COOK + H2SO4 = 2CH3COOH + K2SO4. Hg(NO3)2 + 4KJ = K2[HgJ4] +2KNO3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r="-404" b="21694"/>
          <a:stretch/>
        </p:blipFill>
        <p:spPr>
          <a:xfrm>
            <a:off x="1487488" y="258167"/>
            <a:ext cx="9072562" cy="62807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1AA-76A7-48EA-B432-DAD2C366D258}" type="slidenum">
              <a:rPr lang="ru-RU" altLang="ru-RU"/>
              <a:pPr/>
              <a:t>35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DE8-5D42-43A8-8D2F-6821A3CEB791}" type="slidenum">
              <a:rPr lang="ru-RU" altLang="ru-RU"/>
              <a:pPr/>
              <a:t>36</a:t>
            </a:fld>
            <a:endParaRPr lang="ru-RU" altLang="ru-RU"/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3536"/>
              </p:ext>
            </p:extLst>
          </p:nvPr>
        </p:nvGraphicFramePr>
        <p:xfrm>
          <a:off x="1559496" y="133350"/>
          <a:ext cx="9144000" cy="658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Acrobat Document" r:id="rId3" imgW="6858000" imgH="5143470" progId="AcroExch.Document">
                  <p:embed/>
                </p:oleObj>
              </mc:Choice>
              <mc:Fallback>
                <p:oleObj name="Acrobat Document" r:id="rId3" imgW="6858000" imgH="5143470" progId="AcroExc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133350"/>
                        <a:ext cx="9144000" cy="658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3901574" y="3034121"/>
            <a:ext cx="4518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где 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5663846" y="4148546"/>
            <a:ext cx="47679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- новая константа, так называемое ионное произведение воды.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Индикаторы.  рН &lt; 7.  рН &gt; 7. Красный. Фиолетовый. Синий. Лакмус. Малиновый. Фенолфталеин. Бесцветный. Бесцветный. Розовый. Оранжевый. Желтый. Метилоранж. 0 1 2 3 4 5 6 7 8 9 10 11 12 13 14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11565"/>
          <a:stretch>
            <a:fillRect/>
          </a:stretch>
        </p:blipFill>
        <p:spPr>
          <a:xfrm>
            <a:off x="1703388" y="136526"/>
            <a:ext cx="8964612" cy="672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0599-D324-467D-A6D2-3D89F3AC681A}" type="slidenum">
              <a:rPr lang="ru-RU" altLang="ru-RU"/>
              <a:pPr/>
              <a:t>37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F623-DBDA-4C43-AD14-982B4FDB5E84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063750" y="188913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b="1" i="1" u="sng"/>
              <a:t>Гидролиз солей</a:t>
            </a:r>
          </a:p>
        </p:txBody>
      </p:sp>
      <p:sp>
        <p:nvSpPr>
          <p:cNvPr id="192517" name="Содержимое 2"/>
          <p:cNvSpPr>
            <a:spLocks/>
          </p:cNvSpPr>
          <p:nvPr/>
        </p:nvSpPr>
        <p:spPr bwMode="auto">
          <a:xfrm>
            <a:off x="1981200" y="1643064"/>
            <a:ext cx="82296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i="1" u="sng"/>
              <a:t>Гидролиз</a:t>
            </a:r>
            <a:r>
              <a:rPr lang="ru-RU" altLang="ru-RU" sz="2800" i="1"/>
              <a:t> - обменное химическое взаимодействие между составными частями соли и составными частями воды,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/>
              <a:t>  в результате которого образуется слабый электролит.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i="1"/>
          </a:p>
          <a:p>
            <a:r>
              <a:rPr lang="ru-RU" altLang="ru-RU" sz="2800" i="1"/>
              <a:t>Любая соль – продукт взаимодействия основания и кислоты. В зависимости от силы основания и кислоты выделяют  четыре типа солей.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b="1" i="1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9840913" y="7316788"/>
            <a:ext cx="571500" cy="50006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240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AA0-EFD3-45C0-9F3B-888013609606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94564" name="Заголовок 1"/>
          <p:cNvSpPr>
            <a:spLocks/>
          </p:cNvSpPr>
          <p:nvPr/>
        </p:nvSpPr>
        <p:spPr bwMode="auto">
          <a:xfrm>
            <a:off x="2011581" y="116632"/>
            <a:ext cx="82296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800" b="1" dirty="0"/>
              <a:t>Классификация солей</a:t>
            </a:r>
          </a:p>
        </p:txBody>
      </p:sp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84313"/>
            <a:ext cx="83153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BA45-16FD-4949-AE82-44289F7D74A4}" type="slidenum">
              <a:rPr lang="ru-RU" altLang="ru-RU"/>
              <a:pPr/>
              <a:t>4</a:t>
            </a:fld>
            <a:endParaRPr lang="ru-RU" alt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04395"/>
              </p:ext>
            </p:extLst>
          </p:nvPr>
        </p:nvGraphicFramePr>
        <p:xfrm>
          <a:off x="-96688" y="332656"/>
          <a:ext cx="119533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Гидролиз по аниону. K3PO4. K2S. Naсn. Na2CO3. PO43–. CN–. CO32–. S2–. +. ? +. CN–. Однозарядный анион : Naсn + Н2O НСN + naoh. Нoн. Нсn. Oн? Na+. Многозарядный анион: Na2SO3 + H2O =. NaHSO3 + NaOH. H+. OH? (HSO3)_ + OH_. SO32 _ +. 2Na+. Среда щелочная pH&gt;7. Среда щелочная pH&gt;7. Гидросульфит натрия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 b="8971"/>
          <a:stretch>
            <a:fillRect/>
          </a:stretch>
        </p:blipFill>
        <p:spPr>
          <a:xfrm>
            <a:off x="1524000" y="-2540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0D43-7349-4911-A318-3C7C7ED9C927}" type="slidenum">
              <a:rPr lang="ru-RU" altLang="ru-RU"/>
              <a:pPr/>
              <a:t>40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Гидролиз по катиону. NH4+. NH4Cl. ZnCl2. Cu(NO3)2. Al2(SO4)3. Zn+2. Cu2+. Al+3. ? AlCl3 + H2O = AlOHCl2 + HCl. H+. (AlOH)2+ + H+. OH_. Al+3 +. Катион однозаряден: Nн4cl. + Н2o. NH4OH? +. HCl. Среда кислая pH&lt;7. NH4+. +. HOH. NH4OH. +. H+. Cl? Катион многозаряден: Среда кислая pH&lt;7. Cl _. 2Cl _. Гидроксохлорид алюминия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b="6746"/>
          <a:stretch>
            <a:fillRect/>
          </a:stretch>
        </p:blipFill>
        <p:spPr>
          <a:xfrm>
            <a:off x="1631950" y="28575"/>
            <a:ext cx="9036050" cy="6777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2A82-4B63-44A3-81F9-13DA8075E293}" type="slidenum">
              <a:rPr lang="ru-RU" altLang="ru-RU"/>
              <a:pPr/>
              <a:t>41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5993-F819-41BB-A5EB-7FF386C8DEDE}" type="slidenum">
              <a:rPr lang="ru-RU" altLang="ru-RU"/>
              <a:pPr/>
              <a:t>42</a:t>
            </a:fld>
            <a:endParaRPr lang="ru-RU" altLang="ru-RU"/>
          </a:p>
        </p:txBody>
      </p:sp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9275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256-8744-433E-927B-51E0ABDFBC7C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98660" name="Заголовок 1"/>
          <p:cNvSpPr>
            <a:spLocks/>
          </p:cNvSpPr>
          <p:nvPr/>
        </p:nvSpPr>
        <p:spPr bwMode="auto">
          <a:xfrm>
            <a:off x="1981200" y="704850"/>
            <a:ext cx="8229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800" b="1"/>
              <a:t>Гидролиз солей, образованных сильным основанием и сильной кислотой </a:t>
            </a:r>
            <a:r>
              <a:rPr lang="ru-RU" altLang="ru-RU" sz="3800" b="1">
                <a:solidFill>
                  <a:schemeClr val="folHlink"/>
                </a:solidFill>
              </a:rPr>
              <a:t>не происходит</a:t>
            </a:r>
            <a:r>
              <a:rPr lang="ru-RU" altLang="ru-RU" sz="3800" b="1"/>
              <a:t> </a:t>
            </a:r>
            <a:endParaRPr lang="ru-RU" altLang="ru-RU" sz="3800"/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1981200" y="2643188"/>
            <a:ext cx="822960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4100" b="1"/>
              <a:t>KCl</a:t>
            </a:r>
            <a:r>
              <a:rPr lang="ru-RU" altLang="ru-RU" sz="4100" b="1"/>
              <a:t> = </a:t>
            </a:r>
            <a:r>
              <a:rPr lang="en-US" altLang="ru-RU" sz="4100" b="1"/>
              <a:t>K</a:t>
            </a:r>
            <a:r>
              <a:rPr lang="en-US" altLang="ru-RU" sz="4100" b="1" baseline="30000"/>
              <a:t>+</a:t>
            </a:r>
            <a:r>
              <a:rPr lang="ru-RU" altLang="ru-RU" sz="4100" b="1" baseline="30000"/>
              <a:t> </a:t>
            </a:r>
            <a:r>
              <a:rPr lang="ru-RU" altLang="ru-RU" sz="4100" b="1"/>
              <a:t> + </a:t>
            </a:r>
            <a:r>
              <a:rPr lang="en-US" altLang="ru-RU" sz="4100" b="1"/>
              <a:t>Cl</a:t>
            </a:r>
            <a:r>
              <a:rPr lang="en-US" altLang="ru-RU" sz="4100" b="1" baseline="30000"/>
              <a:t>-</a:t>
            </a:r>
            <a:endParaRPr lang="ru-RU" altLang="ru-RU" sz="4100" b="1" baseline="3000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4100" b="1"/>
              <a:t>H</a:t>
            </a:r>
            <a:r>
              <a:rPr lang="en-US" altLang="ru-RU" sz="4100" b="1" baseline="-25000"/>
              <a:t>2</a:t>
            </a:r>
            <a:r>
              <a:rPr lang="en-US" altLang="ru-RU" sz="4100" b="1"/>
              <a:t>O   = OH</a:t>
            </a:r>
            <a:r>
              <a:rPr lang="en-US" altLang="ru-RU" sz="4100" b="1" baseline="30000"/>
              <a:t>-</a:t>
            </a:r>
            <a:r>
              <a:rPr lang="en-US" altLang="ru-RU" sz="4100" b="1"/>
              <a:t>   +  H</a:t>
            </a:r>
            <a:r>
              <a:rPr lang="en-US" altLang="ru-RU" sz="4100" b="1" baseline="30000"/>
              <a:t>+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4100" b="1"/>
              <a:t>KCl</a:t>
            </a:r>
            <a:r>
              <a:rPr lang="ru-RU" altLang="ru-RU" sz="4100" b="1"/>
              <a:t> + </a:t>
            </a:r>
            <a:r>
              <a:rPr lang="en-US" altLang="ru-RU" sz="4100" b="1"/>
              <a:t>H</a:t>
            </a:r>
            <a:r>
              <a:rPr lang="en-US" altLang="ru-RU" sz="4100" b="1" baseline="-25000"/>
              <a:t>2</a:t>
            </a:r>
            <a:r>
              <a:rPr lang="en-US" altLang="ru-RU" sz="4100" b="1"/>
              <a:t>O</a:t>
            </a:r>
            <a:r>
              <a:rPr lang="ru-RU" altLang="ru-RU" sz="4100" b="1"/>
              <a:t> ≠ </a:t>
            </a:r>
            <a:r>
              <a:rPr lang="en-US" altLang="ru-RU" sz="4100" b="1"/>
              <a:t>KOH</a:t>
            </a:r>
            <a:r>
              <a:rPr lang="ru-RU" altLang="ru-RU" sz="4100" b="1"/>
              <a:t> + </a:t>
            </a:r>
            <a:r>
              <a:rPr lang="en-US" altLang="ru-RU" sz="4100" b="1"/>
              <a:t> HCl</a:t>
            </a:r>
            <a:endParaRPr lang="ru-RU" altLang="ru-RU" sz="4100" b="1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800" b="1"/>
              <a:t>K</a:t>
            </a:r>
            <a:r>
              <a:rPr lang="en-US" altLang="ru-RU" sz="2800" b="1" baseline="30000"/>
              <a:t>+</a:t>
            </a:r>
            <a:r>
              <a:rPr lang="ru-RU" altLang="ru-RU" sz="2800" b="1" baseline="30000"/>
              <a:t> </a:t>
            </a:r>
            <a:r>
              <a:rPr lang="ru-RU" altLang="ru-RU" sz="2800" b="1"/>
              <a:t> + </a:t>
            </a:r>
            <a:r>
              <a:rPr lang="en-US" altLang="ru-RU" sz="2800" b="1"/>
              <a:t>Cl</a:t>
            </a:r>
            <a:r>
              <a:rPr lang="en-US" altLang="ru-RU" sz="2800" b="1" baseline="30000"/>
              <a:t>-</a:t>
            </a:r>
            <a:r>
              <a:rPr lang="ru-RU" altLang="ru-RU" sz="2800" b="1" baseline="30000"/>
              <a:t>  </a:t>
            </a:r>
            <a:r>
              <a:rPr lang="ru-RU" altLang="ru-RU" sz="2800" b="1"/>
              <a:t> + </a:t>
            </a:r>
            <a:r>
              <a:rPr lang="en-US" altLang="ru-RU" sz="2800" b="1"/>
              <a:t>H</a:t>
            </a:r>
            <a:r>
              <a:rPr lang="en-US" altLang="ru-RU" sz="2800" b="1" baseline="-25000"/>
              <a:t>2</a:t>
            </a:r>
            <a:r>
              <a:rPr lang="en-US" altLang="ru-RU" sz="2800" b="1"/>
              <a:t>O</a:t>
            </a:r>
            <a:r>
              <a:rPr lang="en-US" altLang="ru-RU" sz="2800" b="1"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ru-RU" altLang="ru-RU" sz="2800" b="1"/>
              <a:t> </a:t>
            </a:r>
            <a:r>
              <a:rPr lang="en-US" altLang="ru-RU" sz="2800" b="1"/>
              <a:t>K</a:t>
            </a:r>
            <a:r>
              <a:rPr lang="en-US" altLang="ru-RU" sz="2800" b="1" baseline="30000"/>
              <a:t>+</a:t>
            </a:r>
            <a:r>
              <a:rPr lang="ru-RU" altLang="ru-RU" sz="2800" b="1" baseline="30000"/>
              <a:t> </a:t>
            </a:r>
            <a:r>
              <a:rPr lang="ru-RU" altLang="ru-RU" sz="2800" b="1"/>
              <a:t> + </a:t>
            </a:r>
            <a:r>
              <a:rPr lang="en-US" altLang="ru-RU" sz="2800" b="1"/>
              <a:t>Cl</a:t>
            </a:r>
            <a:r>
              <a:rPr lang="en-US" altLang="ru-RU" sz="2800" b="1" baseline="30000"/>
              <a:t>-</a:t>
            </a:r>
            <a:r>
              <a:rPr lang="ru-RU" altLang="ru-RU" sz="2800" b="1" baseline="30000"/>
              <a:t>   </a:t>
            </a:r>
            <a:r>
              <a:rPr lang="ru-RU" altLang="ru-RU" sz="2800" b="1"/>
              <a:t>+ </a:t>
            </a:r>
            <a:r>
              <a:rPr lang="en-US" altLang="ru-RU" sz="2800" b="1"/>
              <a:t>OH</a:t>
            </a:r>
            <a:r>
              <a:rPr lang="en-US" altLang="ru-RU" sz="2800" b="1" baseline="30000"/>
              <a:t>-</a:t>
            </a:r>
            <a:r>
              <a:rPr lang="en-US" altLang="ru-RU" sz="2800" b="1"/>
              <a:t>   +  H</a:t>
            </a:r>
            <a:r>
              <a:rPr lang="en-US" altLang="ru-RU" sz="2800" b="1" baseline="30000"/>
              <a:t>+</a:t>
            </a:r>
            <a:endParaRPr lang="ru-RU" altLang="ru-RU" sz="2800" b="1" baseline="3000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4100" b="1"/>
              <a:t>H</a:t>
            </a:r>
            <a:r>
              <a:rPr lang="en-US" altLang="ru-RU" sz="4100" b="1" baseline="-25000"/>
              <a:t>2</a:t>
            </a:r>
            <a:r>
              <a:rPr lang="en-US" altLang="ru-RU" sz="4100" b="1"/>
              <a:t>O   </a:t>
            </a:r>
            <a:r>
              <a:rPr lang="en-US" altLang="ru-RU" sz="4100" b="1"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ru-RU" sz="4100" b="1"/>
              <a:t> OH</a:t>
            </a:r>
            <a:r>
              <a:rPr lang="en-US" altLang="ru-RU" sz="4100" b="1" baseline="30000"/>
              <a:t>-</a:t>
            </a:r>
            <a:r>
              <a:rPr lang="en-US" altLang="ru-RU" sz="4100" b="1"/>
              <a:t>   +  H</a:t>
            </a:r>
            <a:r>
              <a:rPr lang="en-US" altLang="ru-RU" sz="4100" b="1" baseline="30000"/>
              <a:t>+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/>
              <a:t> </a:t>
            </a:r>
            <a:endParaRPr lang="ru-RU" altLang="ru-RU" sz="300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5238751" y="442912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738814" y="3857626"/>
            <a:ext cx="357187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5238751" y="4929189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 descr="Тепловые эффекты растворения. Naoh(тв). NH4Cl. Экзотермическая Q&gt;0 , ?H&lt;0. Эндотермическая Q&lt;0 , ?H&gt;0. Н2о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2901" r="-1" b="47385"/>
          <a:stretch/>
        </p:blipFill>
        <p:spPr>
          <a:xfrm>
            <a:off x="1978806" y="836711"/>
            <a:ext cx="7989672" cy="288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0BD-D27F-42F0-8C1E-73A70B0DF73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143672" y="138308"/>
            <a:ext cx="10515600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Тепловые эффекты растворения</a:t>
            </a:r>
          </a:p>
        </p:txBody>
      </p:sp>
      <p:pic>
        <p:nvPicPr>
          <p:cNvPr id="6" name="Picture 4" descr="Тепловые эффекты растворения. Naoh(тв). NH4Cl. Экзотермическая Q&gt;0 , ?H&lt;0. Эндотермическая Q&lt;0 , ?H&gt;0. Н2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5" b="7118"/>
          <a:stretch/>
        </p:blipFill>
        <p:spPr>
          <a:xfrm>
            <a:off x="2006757" y="3867247"/>
            <a:ext cx="7992404" cy="2880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0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7" name="Rectangle 7"/>
          <p:cNvSpPr>
            <a:spLocks noGrp="1" noChangeArrowheads="1"/>
          </p:cNvSpPr>
          <p:nvPr>
            <p:ph type="title"/>
          </p:nvPr>
        </p:nvSpPr>
        <p:spPr>
          <a:xfrm>
            <a:off x="1224731" y="164654"/>
            <a:ext cx="9670529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Концентрация растворов и способы ее выражения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idx="1"/>
          </p:nvPr>
        </p:nvSpPr>
        <p:spPr>
          <a:xfrm>
            <a:off x="191344" y="951754"/>
            <a:ext cx="11737304" cy="5769721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Концентрация</a:t>
            </a:r>
            <a:r>
              <a:rPr lang="ru-RU" altLang="ru-RU" sz="2000" b="1" u="sng" dirty="0"/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раствора</a:t>
            </a:r>
            <a:r>
              <a:rPr lang="ru-RU" altLang="ru-RU" sz="2000" dirty="0"/>
              <a:t> – количество растворенного вещества, содержащееся в определенном количестве раствора или растворителя.</a:t>
            </a:r>
            <a:endParaRPr lang="en-US" altLang="ru-RU" sz="20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Процентная концентрация (массовая доля</a:t>
            </a:r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W)</a:t>
            </a:r>
            <a:r>
              <a:rPr lang="ru-RU" altLang="ru-RU" sz="2000" b="1" dirty="0"/>
              <a:t> </a:t>
            </a:r>
            <a:r>
              <a:rPr lang="ru-RU" altLang="ru-RU" sz="2000" dirty="0"/>
              <a:t>–</a:t>
            </a:r>
            <a:r>
              <a:rPr lang="ru-RU" altLang="ru-RU" sz="2000" b="1" dirty="0"/>
              <a:t> </a:t>
            </a:r>
            <a:r>
              <a:rPr lang="ru-RU" altLang="ru-RU" sz="2000" dirty="0"/>
              <a:t>количество граммов растворенного вещества, содержащееся в 100 граммах раствора.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ru-RU" sz="2400" b="1" dirty="0">
                <a:solidFill>
                  <a:srgbClr val="C00000"/>
                </a:solidFill>
              </a:rPr>
              <a:t>W</a:t>
            </a:r>
            <a:r>
              <a:rPr lang="ru-RU" altLang="ru-RU" sz="2400" b="1" dirty="0">
                <a:solidFill>
                  <a:srgbClr val="C00000"/>
                </a:solidFill>
              </a:rPr>
              <a:t>,% = (</a:t>
            </a:r>
            <a:r>
              <a:rPr lang="en-US" altLang="ru-RU" sz="2400" b="1" dirty="0">
                <a:solidFill>
                  <a:srgbClr val="C00000"/>
                </a:solidFill>
              </a:rPr>
              <a:t>m</a:t>
            </a:r>
            <a:r>
              <a:rPr lang="ru-RU" altLang="ru-RU" sz="2400" b="1" baseline="-25000" dirty="0">
                <a:solidFill>
                  <a:srgbClr val="C00000"/>
                </a:solidFill>
              </a:rPr>
              <a:t>растворенного вещества</a:t>
            </a:r>
            <a:r>
              <a:rPr lang="ru-RU" altLang="ru-RU" sz="2400" b="1" dirty="0">
                <a:solidFill>
                  <a:srgbClr val="C00000"/>
                </a:solidFill>
              </a:rPr>
              <a:t> / </a:t>
            </a:r>
            <a:r>
              <a:rPr lang="en-US" altLang="ru-RU" sz="2400" b="1" dirty="0">
                <a:solidFill>
                  <a:srgbClr val="C00000"/>
                </a:solidFill>
              </a:rPr>
              <a:t>m</a:t>
            </a:r>
            <a:r>
              <a:rPr lang="ru-RU" altLang="ru-RU" sz="2400" b="1" baseline="-25000" dirty="0">
                <a:solidFill>
                  <a:srgbClr val="C00000"/>
                </a:solidFill>
              </a:rPr>
              <a:t>раствора</a:t>
            </a:r>
            <a:r>
              <a:rPr lang="ru-RU" altLang="ru-RU" sz="2400" b="1" dirty="0">
                <a:solidFill>
                  <a:srgbClr val="C00000"/>
                </a:solidFill>
                <a:effectLst/>
              </a:rPr>
              <a:t> )</a:t>
            </a:r>
            <a:r>
              <a:rPr lang="en-US" altLang="ru-RU" sz="2400" b="1" dirty="0">
                <a:solidFill>
                  <a:srgbClr val="C00000"/>
                </a:solidFill>
                <a:effectLst/>
              </a:rPr>
              <a:t>·</a:t>
            </a:r>
            <a:r>
              <a:rPr lang="ru-RU" altLang="ru-RU" sz="2400" b="1" dirty="0">
                <a:solidFill>
                  <a:srgbClr val="C00000"/>
                </a:solidFill>
                <a:effectLst/>
              </a:rPr>
              <a:t>100%</a:t>
            </a:r>
            <a:endParaRPr lang="en-US" altLang="ru-RU" sz="24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ru-RU" sz="2400" b="1" dirty="0">
                <a:solidFill>
                  <a:srgbClr val="C00000"/>
                </a:solidFill>
              </a:rPr>
              <a:t>m</a:t>
            </a:r>
            <a:r>
              <a:rPr lang="ru-RU" altLang="ru-RU" sz="2400" b="1" baseline="-25000" dirty="0">
                <a:solidFill>
                  <a:srgbClr val="C00000"/>
                </a:solidFill>
              </a:rPr>
              <a:t>раствора</a:t>
            </a:r>
            <a:r>
              <a:rPr lang="ru-RU" altLang="ru-RU" sz="2400" b="1" baseline="-25000" dirty="0">
                <a:solidFill>
                  <a:srgbClr val="C00000"/>
                </a:solidFill>
                <a:effectLst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effectLst/>
              </a:rPr>
              <a:t>= </a:t>
            </a:r>
            <a:r>
              <a:rPr lang="en-US" altLang="ru-RU" sz="2400" b="1" dirty="0">
                <a:solidFill>
                  <a:srgbClr val="C00000"/>
                </a:solidFill>
              </a:rPr>
              <a:t>m</a:t>
            </a:r>
            <a:r>
              <a:rPr lang="ru-RU" altLang="ru-RU" sz="2400" b="1" baseline="-25000" dirty="0">
                <a:solidFill>
                  <a:srgbClr val="C00000"/>
                </a:solidFill>
              </a:rPr>
              <a:t>растворенного вещества</a:t>
            </a:r>
            <a:r>
              <a:rPr lang="ru-RU" altLang="ru-RU" sz="2400" b="1" dirty="0">
                <a:solidFill>
                  <a:srgbClr val="C00000"/>
                </a:solidFill>
                <a:effectLst/>
              </a:rPr>
              <a:t> + </a:t>
            </a:r>
            <a:r>
              <a:rPr lang="en-US" altLang="ru-RU" sz="2400" b="1" dirty="0">
                <a:solidFill>
                  <a:srgbClr val="C00000"/>
                </a:solidFill>
              </a:rPr>
              <a:t>m</a:t>
            </a:r>
            <a:r>
              <a:rPr lang="ru-RU" altLang="ru-RU" sz="2400" b="1" baseline="-25000" dirty="0">
                <a:solidFill>
                  <a:srgbClr val="C00000"/>
                </a:solidFill>
              </a:rPr>
              <a:t>растворителя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ru-RU" sz="2400" b="1" dirty="0">
                <a:solidFill>
                  <a:srgbClr val="C00000"/>
                </a:solidFill>
              </a:rPr>
              <a:t>m</a:t>
            </a:r>
            <a:r>
              <a:rPr lang="ru-RU" altLang="ru-RU" sz="2400" b="1" baseline="-25000" dirty="0">
                <a:solidFill>
                  <a:srgbClr val="C00000"/>
                </a:solidFill>
              </a:rPr>
              <a:t>раствора</a:t>
            </a:r>
            <a:r>
              <a:rPr lang="ru-RU" altLang="ru-RU" sz="2400" b="1" dirty="0">
                <a:solidFill>
                  <a:srgbClr val="C00000"/>
                </a:solidFill>
                <a:effectLst/>
              </a:rPr>
              <a:t> = </a:t>
            </a:r>
            <a:r>
              <a:rPr lang="en-US" altLang="ru-RU" sz="2400" b="1" dirty="0">
                <a:solidFill>
                  <a:srgbClr val="C00000"/>
                </a:solidFill>
                <a:effectLst/>
              </a:rPr>
              <a:t>V·</a:t>
            </a:r>
            <a:r>
              <a:rPr lang="el-GR" altLang="ru-RU" sz="2400" b="1" dirty="0">
                <a:solidFill>
                  <a:srgbClr val="C00000"/>
                </a:solidFill>
                <a:effectLst/>
              </a:rPr>
              <a:t>ρ</a:t>
            </a:r>
            <a:r>
              <a:rPr lang="ru-RU" altLang="ru-RU" sz="2400" b="1" dirty="0">
                <a:effectLst/>
              </a:rPr>
              <a:t>,</a:t>
            </a:r>
            <a:r>
              <a:rPr lang="ru-RU" altLang="ru-RU" sz="2400" dirty="0">
                <a:effectLst/>
              </a:rPr>
              <a:t> </a:t>
            </a:r>
            <a:endParaRPr lang="ru-RU" altLang="ru-RU" sz="24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400" b="1" dirty="0" smtClean="0">
                <a:effectLst/>
              </a:rPr>
              <a:t>V</a:t>
            </a:r>
            <a:r>
              <a:rPr lang="ru-RU" altLang="ru-RU" sz="2400" dirty="0">
                <a:effectLst/>
              </a:rPr>
              <a:t>- объем раствора; </a:t>
            </a:r>
            <a:endParaRPr lang="ru-RU" altLang="ru-RU" sz="24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altLang="ru-RU" sz="2400" b="1" dirty="0" smtClean="0">
                <a:effectLst/>
              </a:rPr>
              <a:t>ρ</a:t>
            </a:r>
            <a:r>
              <a:rPr lang="ru-RU" altLang="ru-RU" sz="2400" dirty="0" smtClean="0">
                <a:effectLst/>
              </a:rPr>
              <a:t> </a:t>
            </a:r>
            <a:r>
              <a:rPr lang="ru-RU" altLang="ru-RU" sz="2400" dirty="0">
                <a:effectLst/>
              </a:rPr>
              <a:t>– плотность раствора</a:t>
            </a:r>
            <a:endParaRPr lang="el-GR" altLang="ru-RU" sz="24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Мольная доля (</a:t>
            </a:r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N) </a:t>
            </a:r>
            <a:r>
              <a:rPr lang="en-US" altLang="ru-RU" sz="2000" dirty="0"/>
              <a:t>– </a:t>
            </a:r>
            <a:r>
              <a:rPr lang="ru-RU" altLang="ru-RU" sz="2000" dirty="0"/>
              <a:t>отношение числа молей данного вещества к общему числу молей в </a:t>
            </a:r>
            <a:r>
              <a:rPr lang="ru-RU" altLang="ru-RU" sz="2000" dirty="0" smtClean="0"/>
              <a:t>растворе.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ru-RU" sz="2400" b="1" dirty="0" smtClean="0">
                <a:solidFill>
                  <a:srgbClr val="C00000"/>
                </a:solidFill>
              </a:rPr>
              <a:t>N</a:t>
            </a:r>
            <a:r>
              <a:rPr lang="en-US" altLang="ru-RU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 = n</a:t>
            </a:r>
            <a:r>
              <a:rPr lang="en-US" altLang="ru-RU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 /(n</a:t>
            </a:r>
            <a:r>
              <a:rPr lang="en-US" altLang="ru-RU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+n</a:t>
            </a:r>
            <a:r>
              <a:rPr lang="en-US" altLang="ru-RU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ru-RU" sz="2400" b="1" dirty="0" smtClean="0">
                <a:solidFill>
                  <a:srgbClr val="C00000"/>
                </a:solidFill>
              </a:rPr>
              <a:t>N</a:t>
            </a:r>
            <a:r>
              <a:rPr lang="en-US" altLang="ru-RU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</a:rPr>
              <a:t>= n</a:t>
            </a:r>
            <a:r>
              <a:rPr lang="en-US" altLang="ru-RU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ru-RU" sz="2400" b="1" dirty="0">
                <a:solidFill>
                  <a:srgbClr val="C00000"/>
                </a:solidFill>
              </a:rPr>
              <a:t> /(n</a:t>
            </a:r>
            <a:r>
              <a:rPr lang="en-US" altLang="ru-RU" sz="2400" b="1" baseline="-25000" dirty="0">
                <a:solidFill>
                  <a:srgbClr val="C00000"/>
                </a:solidFill>
              </a:rPr>
              <a:t>1</a:t>
            </a:r>
            <a:r>
              <a:rPr lang="en-US" altLang="ru-RU" sz="2400" b="1" dirty="0">
                <a:solidFill>
                  <a:srgbClr val="C00000"/>
                </a:solidFill>
              </a:rPr>
              <a:t>+n</a:t>
            </a:r>
            <a:r>
              <a:rPr lang="en-US" altLang="ru-RU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ru-RU" sz="24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000" b="1" dirty="0" smtClean="0"/>
              <a:t>n</a:t>
            </a:r>
            <a:r>
              <a:rPr lang="en-US" altLang="ru-RU" sz="2000" b="1" baseline="-25000" dirty="0" smtClean="0"/>
              <a:t>1</a:t>
            </a:r>
            <a:r>
              <a:rPr lang="en-US" altLang="ru-RU" sz="2000" dirty="0" smtClean="0">
                <a:effectLst/>
              </a:rPr>
              <a:t> </a:t>
            </a:r>
            <a:r>
              <a:rPr lang="ru-RU" altLang="ru-RU" sz="2000" dirty="0">
                <a:effectLst/>
              </a:rPr>
              <a:t>– число молей растворенного вещества;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000" b="1" dirty="0" smtClean="0"/>
              <a:t>n</a:t>
            </a:r>
            <a:r>
              <a:rPr lang="ru-RU" altLang="ru-RU" sz="2000" b="1" baseline="-25000" dirty="0"/>
              <a:t>2</a:t>
            </a:r>
            <a:r>
              <a:rPr lang="en-US" altLang="ru-RU" sz="2000" dirty="0">
                <a:effectLst/>
              </a:rPr>
              <a:t> </a:t>
            </a:r>
            <a:r>
              <a:rPr lang="ru-RU" altLang="ru-RU" sz="2000" dirty="0">
                <a:effectLst/>
              </a:rPr>
              <a:t>– число молей растворителя;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ru-RU" sz="2400" b="1" dirty="0" smtClean="0">
                <a:solidFill>
                  <a:srgbClr val="C00000"/>
                </a:solidFill>
                <a:effectLst/>
              </a:rPr>
              <a:t>N</a:t>
            </a:r>
            <a:r>
              <a:rPr lang="en-US" altLang="ru-RU" sz="2400" b="1" baseline="-25000" dirty="0" smtClean="0">
                <a:solidFill>
                  <a:srgbClr val="C00000"/>
                </a:solidFill>
                <a:effectLst/>
              </a:rPr>
              <a:t>1</a:t>
            </a:r>
            <a:r>
              <a:rPr lang="en-US" altLang="ru-RU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  <a:effectLst/>
              </a:rPr>
              <a:t>+ N</a:t>
            </a:r>
            <a:r>
              <a:rPr lang="en-US" altLang="ru-RU" sz="2400" b="1" baseline="-25000" dirty="0">
                <a:solidFill>
                  <a:srgbClr val="C00000"/>
                </a:solidFill>
                <a:effectLst/>
              </a:rPr>
              <a:t>2</a:t>
            </a:r>
            <a:r>
              <a:rPr lang="en-US" altLang="ru-RU" sz="2400" b="1" dirty="0">
                <a:solidFill>
                  <a:srgbClr val="C00000"/>
                </a:solidFill>
                <a:effectLst/>
              </a:rPr>
              <a:t> = 1</a:t>
            </a:r>
            <a:endParaRPr lang="ru-RU" altLang="ru-RU" sz="2400" b="1" dirty="0">
              <a:solidFill>
                <a:srgbClr val="C00000"/>
              </a:solidFill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CE21-CB17-4800-B8A8-C9A0D8FDF424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39378"/>
              </p:ext>
            </p:extLst>
          </p:nvPr>
        </p:nvGraphicFramePr>
        <p:xfrm>
          <a:off x="7176120" y="5725780"/>
          <a:ext cx="11525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2" name="Формула" r:id="rId3" imgW="609336" imgH="431613" progId="Equation.3">
                  <p:embed/>
                </p:oleObj>
              </mc:Choice>
              <mc:Fallback>
                <p:oleObj name="Формула" r:id="rId3" imgW="609336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5725780"/>
                        <a:ext cx="11525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1524000" y="2439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188640"/>
            <a:ext cx="11377264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Способы</a:t>
            </a:r>
            <a:r>
              <a:rPr lang="en-US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выражения</a:t>
            </a:r>
            <a:r>
              <a:rPr lang="en-US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концентрации растворов</a:t>
            </a:r>
          </a:p>
        </p:txBody>
      </p:sp>
      <p:sp>
        <p:nvSpPr>
          <p:cNvPr id="140300" name="Rectangle 12"/>
          <p:cNvSpPr>
            <a:spLocks noGrp="1" noChangeArrowheads="1"/>
          </p:cNvSpPr>
          <p:nvPr>
            <p:ph idx="1"/>
          </p:nvPr>
        </p:nvSpPr>
        <p:spPr>
          <a:xfrm>
            <a:off x="839416" y="836712"/>
            <a:ext cx="10729192" cy="5519638"/>
          </a:xfrm>
          <a:noFill/>
          <a:ln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Молярная концентрация раствора (С, См) </a:t>
            </a:r>
            <a:r>
              <a:rPr lang="ru-RU" altLang="ru-RU" sz="2400" dirty="0"/>
              <a:t>– выражается числом молей растворенного вещества, содержащихся в одном литре раствора, моль/л (М).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 smtClean="0"/>
              <a:t>              </a:t>
            </a:r>
            <a:endParaRPr lang="ru-RU" altLang="ru-RU" sz="2400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C0000"/>
                </a:solidFill>
              </a:rPr>
              <a:t>См </a:t>
            </a:r>
            <a:r>
              <a:rPr lang="ru-RU" altLang="ru-RU" b="1" dirty="0">
                <a:solidFill>
                  <a:srgbClr val="CC0000"/>
                </a:solidFill>
              </a:rPr>
              <a:t>= </a:t>
            </a:r>
            <a:r>
              <a:rPr lang="en-US" altLang="ru-RU" b="1" dirty="0">
                <a:solidFill>
                  <a:srgbClr val="CC0000"/>
                </a:solidFill>
              </a:rPr>
              <a:t>m</a:t>
            </a:r>
            <a:r>
              <a:rPr lang="ru-RU" altLang="ru-RU" b="1" baseline="-25000" dirty="0">
                <a:solidFill>
                  <a:srgbClr val="CC0000"/>
                </a:solidFill>
              </a:rPr>
              <a:t>растворенного вещества</a:t>
            </a:r>
            <a:r>
              <a:rPr lang="ru-RU" altLang="ru-RU" b="1" dirty="0">
                <a:solidFill>
                  <a:srgbClr val="CC0000"/>
                </a:solidFill>
              </a:rPr>
              <a:t> / М </a:t>
            </a:r>
            <a:r>
              <a:rPr lang="en-US" altLang="ru-RU" b="1" dirty="0">
                <a:solidFill>
                  <a:srgbClr val="CC0000"/>
                </a:solidFill>
              </a:rPr>
              <a:t>·</a:t>
            </a:r>
            <a:r>
              <a:rPr lang="ru-RU" altLang="ru-RU" b="1" dirty="0">
                <a:solidFill>
                  <a:srgbClr val="CC0000"/>
                </a:solidFill>
              </a:rPr>
              <a:t> </a:t>
            </a:r>
            <a:r>
              <a:rPr lang="en-US" altLang="ru-RU" b="1" dirty="0">
                <a:solidFill>
                  <a:srgbClr val="CC0000"/>
                </a:solidFill>
              </a:rPr>
              <a:t>V</a:t>
            </a:r>
            <a:endParaRPr lang="ru-RU" altLang="ru-RU" b="1" dirty="0">
              <a:solidFill>
                <a:srgbClr val="CC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 smtClean="0"/>
              <a:t>М </a:t>
            </a:r>
            <a:r>
              <a:rPr lang="ru-RU" altLang="ru-RU" sz="2400" b="1" dirty="0"/>
              <a:t>– </a:t>
            </a:r>
            <a:r>
              <a:rPr lang="ru-RU" altLang="ru-RU" sz="2400" dirty="0"/>
              <a:t>молярная масса растворенного вещества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400" b="1" dirty="0" smtClean="0"/>
              <a:t>V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– объем полученного раствора</a:t>
            </a:r>
          </a:p>
          <a:p>
            <a:pPr>
              <a:lnSpc>
                <a:spcPct val="80000"/>
              </a:lnSpc>
            </a:pPr>
            <a:endParaRPr lang="ru-RU" altLang="ru-RU" sz="24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Нормальная концентрация или эквивалентная (</a:t>
            </a:r>
            <a:r>
              <a:rPr lang="ru-RU" altLang="ru-RU" sz="2000" b="1" dirty="0" err="1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Сн</a:t>
            </a: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err="1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Сэ</a:t>
            </a: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altLang="ru-RU" sz="2400" dirty="0"/>
              <a:t>– выражается числом эквивалентов растворенного вещества, содержащихся в 1 л раствора, (н).</a:t>
            </a:r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err="1" smtClean="0">
                <a:solidFill>
                  <a:srgbClr val="CC0000"/>
                </a:solidFill>
              </a:rPr>
              <a:t>Сн</a:t>
            </a:r>
            <a:r>
              <a:rPr lang="ru-RU" altLang="ru-RU" b="1" dirty="0" smtClean="0">
                <a:solidFill>
                  <a:srgbClr val="CC0000"/>
                </a:solidFill>
              </a:rPr>
              <a:t> </a:t>
            </a:r>
            <a:r>
              <a:rPr lang="ru-RU" altLang="ru-RU" b="1" dirty="0">
                <a:solidFill>
                  <a:srgbClr val="CC0000"/>
                </a:solidFill>
              </a:rPr>
              <a:t>= </a:t>
            </a:r>
            <a:r>
              <a:rPr lang="en-US" altLang="ru-RU" b="1" dirty="0">
                <a:solidFill>
                  <a:srgbClr val="CC0000"/>
                </a:solidFill>
              </a:rPr>
              <a:t>m</a:t>
            </a:r>
            <a:r>
              <a:rPr lang="ru-RU" altLang="ru-RU" b="1" baseline="-25000" dirty="0">
                <a:solidFill>
                  <a:srgbClr val="CC0000"/>
                </a:solidFill>
              </a:rPr>
              <a:t>растворенного вещества</a:t>
            </a:r>
            <a:r>
              <a:rPr lang="ru-RU" altLang="ru-RU" b="1" dirty="0">
                <a:solidFill>
                  <a:srgbClr val="CC0000"/>
                </a:solidFill>
              </a:rPr>
              <a:t> / М</a:t>
            </a:r>
            <a:r>
              <a:rPr lang="ru-RU" altLang="ru-RU" b="1" baseline="-25000" dirty="0">
                <a:solidFill>
                  <a:srgbClr val="CC0000"/>
                </a:solidFill>
              </a:rPr>
              <a:t>Э</a:t>
            </a:r>
            <a:r>
              <a:rPr lang="ru-RU" altLang="ru-RU" b="1" dirty="0">
                <a:solidFill>
                  <a:srgbClr val="CC0000"/>
                </a:solidFill>
              </a:rPr>
              <a:t> </a:t>
            </a:r>
            <a:r>
              <a:rPr lang="en-US" altLang="ru-RU" b="1" dirty="0">
                <a:solidFill>
                  <a:srgbClr val="CC0000"/>
                </a:solidFill>
              </a:rPr>
              <a:t>·</a:t>
            </a:r>
            <a:r>
              <a:rPr lang="ru-RU" altLang="ru-RU" b="1" dirty="0">
                <a:solidFill>
                  <a:srgbClr val="CC0000"/>
                </a:solidFill>
              </a:rPr>
              <a:t> </a:t>
            </a:r>
            <a:r>
              <a:rPr lang="en-US" altLang="ru-RU" b="1" dirty="0">
                <a:solidFill>
                  <a:srgbClr val="CC0000"/>
                </a:solidFill>
              </a:rPr>
              <a:t>V</a:t>
            </a:r>
            <a:endParaRPr lang="ru-RU" altLang="ru-RU" b="1" dirty="0">
              <a:solidFill>
                <a:srgbClr val="CC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 smtClean="0"/>
              <a:t>М</a:t>
            </a:r>
            <a:r>
              <a:rPr lang="ru-RU" altLang="ru-RU" sz="2400" b="1" baseline="-25000" dirty="0" smtClean="0"/>
              <a:t>Э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– </a:t>
            </a:r>
            <a:r>
              <a:rPr lang="ru-RU" altLang="ru-RU" sz="2400" dirty="0"/>
              <a:t>молярная масса</a:t>
            </a:r>
            <a:r>
              <a:rPr lang="ru-RU" altLang="ru-RU" sz="2400" b="1" dirty="0"/>
              <a:t> </a:t>
            </a:r>
            <a:r>
              <a:rPr lang="ru-RU" altLang="ru-RU" sz="2400" dirty="0"/>
              <a:t>эквивалента растворенного вещества,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400" b="1" dirty="0" smtClean="0"/>
              <a:t>V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– объем полученного раствора</a:t>
            </a:r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42-74B1-4AAB-A3A6-6C45D5441DBF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840632" y="1268760"/>
            <a:ext cx="10513168" cy="388843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Моляльная концентрация </a:t>
            </a:r>
            <a:r>
              <a:rPr lang="ru-RU" altLang="ru-RU" sz="2400" dirty="0"/>
              <a:t>или </a:t>
            </a:r>
            <a:r>
              <a:rPr lang="ru-RU" altLang="ru-RU" sz="2400" b="1" dirty="0" err="1">
                <a:solidFill>
                  <a:srgbClr val="00206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моляльность</a:t>
            </a:r>
            <a:r>
              <a:rPr lang="ru-RU" altLang="ru-RU" sz="2400" dirty="0"/>
              <a:t> растворенного вещества - количество молей вещества, приходящееся на 1000 г раствора:</a:t>
            </a:r>
          </a:p>
          <a:p>
            <a:endParaRPr lang="ru-RU" altLang="ru-RU" sz="2400" dirty="0"/>
          </a:p>
          <a:p>
            <a:pPr marL="0" indent="0" algn="ctr">
              <a:buNone/>
            </a:pPr>
            <a:r>
              <a:rPr lang="ru-RU" altLang="ru-RU" b="1" i="1" dirty="0" err="1">
                <a:solidFill>
                  <a:srgbClr val="CC0000"/>
                </a:solidFill>
              </a:rPr>
              <a:t>C</a:t>
            </a:r>
            <a:r>
              <a:rPr lang="ru-RU" altLang="ru-RU" b="1" i="1" baseline="-25000" dirty="0" err="1">
                <a:solidFill>
                  <a:srgbClr val="CC0000"/>
                </a:solidFill>
              </a:rPr>
              <a:t>m</a:t>
            </a:r>
            <a:r>
              <a:rPr lang="ru-RU" altLang="ru-RU" b="1" i="1" dirty="0">
                <a:solidFill>
                  <a:srgbClr val="CC0000"/>
                </a:solidFill>
              </a:rPr>
              <a:t> = </a:t>
            </a:r>
            <a:r>
              <a:rPr lang="en-US" altLang="ru-RU" b="1" i="1" dirty="0">
                <a:solidFill>
                  <a:srgbClr val="CC0000"/>
                </a:solidFill>
              </a:rPr>
              <a:t>m</a:t>
            </a:r>
            <a:r>
              <a:rPr lang="en-US" altLang="ru-RU" b="1" i="1" baseline="-25000" dirty="0">
                <a:solidFill>
                  <a:srgbClr val="CC0000"/>
                </a:solidFill>
              </a:rPr>
              <a:t>1</a:t>
            </a:r>
            <a:r>
              <a:rPr lang="ru-RU" altLang="ru-RU" b="1" i="1" dirty="0">
                <a:solidFill>
                  <a:srgbClr val="CC0000"/>
                </a:solidFill>
              </a:rPr>
              <a:t> ∙ 1000 / </a:t>
            </a:r>
            <a:r>
              <a:rPr lang="en-US" altLang="ru-RU" b="1" i="1" dirty="0">
                <a:solidFill>
                  <a:srgbClr val="CC0000"/>
                </a:solidFill>
              </a:rPr>
              <a:t>M</a:t>
            </a:r>
            <a:r>
              <a:rPr lang="ru-RU" altLang="ru-RU" b="1" i="1" dirty="0">
                <a:solidFill>
                  <a:srgbClr val="CC0000"/>
                </a:solidFill>
              </a:rPr>
              <a:t> ∙</a:t>
            </a:r>
            <a:r>
              <a:rPr lang="en-US" altLang="ru-RU" b="1" i="1" dirty="0">
                <a:solidFill>
                  <a:srgbClr val="CC0000"/>
                </a:solidFill>
              </a:rPr>
              <a:t>m</a:t>
            </a:r>
            <a:r>
              <a:rPr lang="en-US" altLang="ru-RU" b="1" i="1" baseline="-25000" dirty="0">
                <a:solidFill>
                  <a:srgbClr val="CC0000"/>
                </a:solidFill>
              </a:rPr>
              <a:t>2</a:t>
            </a:r>
            <a:r>
              <a:rPr lang="ru-RU" altLang="ru-RU" b="1" i="1" baseline="-25000" dirty="0">
                <a:solidFill>
                  <a:srgbClr val="CC0000"/>
                </a:solidFill>
              </a:rPr>
              <a:t>  </a:t>
            </a:r>
            <a:endParaRPr lang="ru-RU" altLang="ru-RU" dirty="0">
              <a:solidFill>
                <a:srgbClr val="CC0000"/>
              </a:solidFill>
            </a:endParaRPr>
          </a:p>
          <a:p>
            <a:endParaRPr lang="ru-RU" altLang="ru-RU" sz="2400" dirty="0"/>
          </a:p>
          <a:p>
            <a:pPr marL="0" indent="0">
              <a:buNone/>
            </a:pPr>
            <a:r>
              <a:rPr lang="en-US" altLang="ru-RU" sz="2400" i="1" dirty="0" smtClean="0"/>
              <a:t>m</a:t>
            </a:r>
            <a:r>
              <a:rPr lang="en-US" altLang="ru-RU" sz="2400" i="1" baseline="-25000" dirty="0" smtClean="0"/>
              <a:t>1</a:t>
            </a:r>
            <a:r>
              <a:rPr lang="ru-RU" altLang="ru-RU" sz="2400" dirty="0"/>
              <a:t>– масса растворенного вещества, </a:t>
            </a:r>
          </a:p>
          <a:p>
            <a:pPr marL="0" indent="0">
              <a:buNone/>
            </a:pPr>
            <a:r>
              <a:rPr lang="en-US" altLang="ru-RU" sz="2400" i="1" dirty="0"/>
              <a:t>m</a:t>
            </a:r>
            <a:r>
              <a:rPr lang="en-US" altLang="ru-RU" sz="2400" i="1" baseline="-25000" dirty="0"/>
              <a:t>2</a:t>
            </a:r>
            <a:r>
              <a:rPr lang="ru-RU" altLang="ru-RU" sz="2400" i="1" baseline="-25000" dirty="0"/>
              <a:t> </a:t>
            </a:r>
            <a:r>
              <a:rPr lang="ru-RU" altLang="ru-RU" sz="2400" dirty="0"/>
              <a:t> – масса растворителя, </a:t>
            </a:r>
            <a:endParaRPr lang="ru-RU" altLang="ru-RU" sz="2400" dirty="0" smtClean="0"/>
          </a:p>
          <a:p>
            <a:pPr marL="0" indent="0">
              <a:buNone/>
            </a:pPr>
            <a:r>
              <a:rPr lang="en-US" altLang="ru-RU" sz="2400" i="1" dirty="0" smtClean="0"/>
              <a:t>M</a:t>
            </a:r>
            <a:r>
              <a:rPr lang="ru-RU" altLang="ru-RU" sz="2400" i="1" dirty="0" smtClean="0"/>
              <a:t> </a:t>
            </a:r>
            <a:r>
              <a:rPr lang="ru-RU" altLang="ru-RU" sz="2400" dirty="0"/>
              <a:t>–  молярная масса растворенного вещества</a:t>
            </a:r>
            <a:r>
              <a:rPr lang="ru-RU" altLang="ru-RU" sz="2000" dirty="0"/>
              <a:t>. </a:t>
            </a:r>
          </a:p>
          <a:p>
            <a:endParaRPr lang="ru-RU" altLang="ru-RU" sz="20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291-6709-4E8C-9C61-0692A0B7B6E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188640"/>
            <a:ext cx="11377264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Способы</a:t>
            </a:r>
            <a:r>
              <a:rPr lang="en-US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выражения</a:t>
            </a:r>
            <a:r>
              <a:rPr lang="en-US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концентрации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2311"/>
            <a:ext cx="10515600" cy="8679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Закон Рауля </a:t>
            </a:r>
            <a:br>
              <a:rPr lang="ru-RU" altLang="ru-RU" sz="2800" b="1" dirty="0"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endParaRPr lang="ru-RU" altLang="ru-RU" sz="2800" b="1" dirty="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7928" y="884238"/>
            <a:ext cx="6744072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200" b="1" dirty="0"/>
              <a:t>парциальное давление растворителя над раствором прямо пропорционально мольной доле растворенного вещества</a:t>
            </a:r>
            <a:r>
              <a:rPr lang="ru-RU" altLang="ru-RU" sz="2200" dirty="0"/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2200" b="1" i="1" dirty="0"/>
              <a:t>Следствие</a:t>
            </a:r>
            <a:r>
              <a:rPr lang="ru-RU" altLang="ru-RU" sz="2200" dirty="0"/>
              <a:t> – </a:t>
            </a:r>
            <a:r>
              <a:rPr lang="ru-RU" altLang="ru-RU" sz="2200" b="1" dirty="0"/>
              <a:t>понижение температуры кипения и повышение температуры замерзания раствора прямо пропорционально моляльной концентрации раствора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200" dirty="0"/>
              <a:t>Тогда из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sz="2200" b="1" dirty="0" err="1"/>
              <a:t>Δ</a:t>
            </a:r>
            <a:r>
              <a:rPr lang="ru-RU" altLang="ru-RU" sz="2200" b="1" i="1" dirty="0" err="1"/>
              <a:t>T</a:t>
            </a:r>
            <a:r>
              <a:rPr lang="ru-RU" altLang="ru-RU" sz="2200" b="1" i="1" baseline="-25000" dirty="0" err="1"/>
              <a:t>зам</a:t>
            </a:r>
            <a:r>
              <a:rPr lang="ru-RU" altLang="ru-RU" sz="2200" b="1" dirty="0"/>
              <a:t> = </a:t>
            </a:r>
            <a:r>
              <a:rPr lang="ru-RU" altLang="ru-RU" sz="2200" b="1" i="1" dirty="0" err="1"/>
              <a:t>K</a:t>
            </a:r>
            <a:r>
              <a:rPr lang="ru-RU" altLang="ru-RU" sz="2200" b="1" baseline="-25000" dirty="0" err="1"/>
              <a:t>кр</a:t>
            </a:r>
            <a:r>
              <a:rPr lang="ru-RU" altLang="ru-RU" sz="2200" b="1" dirty="0"/>
              <a:t> · </a:t>
            </a:r>
            <a:r>
              <a:rPr lang="ru-RU" altLang="ru-RU" sz="2200" b="1" dirty="0" err="1"/>
              <a:t>С</a:t>
            </a:r>
            <a:r>
              <a:rPr lang="ru-RU" altLang="ru-RU" sz="2200" b="1" i="1" baseline="-25000" dirty="0" err="1"/>
              <a:t>m</a:t>
            </a:r>
            <a:r>
              <a:rPr lang="ru-RU" altLang="ru-RU" sz="22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200" dirty="0" smtClean="0"/>
              <a:t>получим </a:t>
            </a:r>
            <a:r>
              <a:rPr lang="ru-RU" altLang="ru-RU" sz="2200" dirty="0"/>
              <a:t>молярную массу растворенного вещества: </a:t>
            </a:r>
          </a:p>
          <a:p>
            <a:pPr>
              <a:lnSpc>
                <a:spcPct val="90000"/>
              </a:lnSpc>
            </a:pPr>
            <a:endParaRPr lang="ru-RU" altLang="ru-RU" sz="2200" dirty="0"/>
          </a:p>
          <a:p>
            <a:pPr>
              <a:lnSpc>
                <a:spcPct val="90000"/>
              </a:lnSpc>
            </a:pPr>
            <a:endParaRPr lang="ru-RU" altLang="ru-RU" sz="2200" b="1" dirty="0"/>
          </a:p>
          <a:p>
            <a:pPr>
              <a:lnSpc>
                <a:spcPct val="90000"/>
              </a:lnSpc>
            </a:pPr>
            <a:endParaRPr lang="ru-RU" altLang="ru-RU" sz="2200" dirty="0"/>
          </a:p>
          <a:p>
            <a:pPr>
              <a:lnSpc>
                <a:spcPct val="90000"/>
              </a:lnSpc>
            </a:pPr>
            <a:endParaRPr lang="ru-RU" altLang="ru-RU" sz="2200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5408-7C7B-4A9C-9586-241E01784778}" type="slidenum">
              <a:rPr lang="ru-RU" altLang="ru-RU"/>
              <a:pPr/>
              <a:t>9</a:t>
            </a:fld>
            <a:endParaRPr lang="ru-RU" altLang="ru-RU"/>
          </a:p>
        </p:txBody>
      </p:sp>
      <p:pic>
        <p:nvPicPr>
          <p:cNvPr id="2037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6" y="884238"/>
            <a:ext cx="4768850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565813"/>
            <a:ext cx="240685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5651106"/>
            <a:ext cx="257953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1299</Words>
  <Application>Microsoft Office PowerPoint</Application>
  <PresentationFormat>Широкоэкранный</PresentationFormat>
  <Paragraphs>249</Paragraphs>
  <Slides>43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Constantia</vt:lpstr>
      <vt:lpstr>Monotype Corsiva</vt:lpstr>
      <vt:lpstr>Symbol</vt:lpstr>
      <vt:lpstr>Tahoma</vt:lpstr>
      <vt:lpstr>Times New Roman</vt:lpstr>
      <vt:lpstr>Wingdings</vt:lpstr>
      <vt:lpstr>Текстура</vt:lpstr>
      <vt:lpstr>Формула</vt:lpstr>
      <vt:lpstr>Точечный рисунок</vt:lpstr>
      <vt:lpstr>Acrobat Document</vt:lpstr>
      <vt:lpstr>Презентация PowerPoint</vt:lpstr>
      <vt:lpstr>Определение растворов</vt:lpstr>
      <vt:lpstr>Определение растворов</vt:lpstr>
      <vt:lpstr>Презентация PowerPoint</vt:lpstr>
      <vt:lpstr>Тепловые эффекты растворения</vt:lpstr>
      <vt:lpstr>Концентрация растворов и способы ее выражения</vt:lpstr>
      <vt:lpstr>Способы выражения концентрации растворов</vt:lpstr>
      <vt:lpstr>Способы выражения концентрации растворов</vt:lpstr>
      <vt:lpstr>Закон Рауля  </vt:lpstr>
      <vt:lpstr>Закон Генри </vt:lpstr>
      <vt:lpstr>Осмос  </vt:lpstr>
      <vt:lpstr>Презентация PowerPoint</vt:lpstr>
      <vt:lpstr>Презентация PowerPoint</vt:lpstr>
      <vt:lpstr>Теория электролитической диссоциации</vt:lpstr>
      <vt:lpstr>Презентация PowerPoint</vt:lpstr>
      <vt:lpstr>Презентация PowerPoint</vt:lpstr>
      <vt:lpstr>Классификация электролитов в воде</vt:lpstr>
      <vt:lpstr>Презентация PowerPoint</vt:lpstr>
      <vt:lpstr>Основные положения ТЭД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Диссоциация оснований</vt:lpstr>
      <vt:lpstr>Презентация PowerPoint</vt:lpstr>
      <vt:lpstr>Презентация PowerPoint</vt:lpstr>
      <vt:lpstr>Количественная  характеристика процесса диссоциации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ДОНСКОЙ ГОСУДАРСТВЕННЫЙ ТЕХНИЧЕСКИЙ УНИВЕРСИТЕТ  КАФЕДРА ХИМИИ</dc:title>
  <dc:creator>Михаил</dc:creator>
  <cp:lastModifiedBy>admin</cp:lastModifiedBy>
  <cp:revision>110</cp:revision>
  <dcterms:created xsi:type="dcterms:W3CDTF">2011-09-06T01:33:16Z</dcterms:created>
  <dcterms:modified xsi:type="dcterms:W3CDTF">2024-04-29T10:03:41Z</dcterms:modified>
</cp:coreProperties>
</file>